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4"/>
  </p:notesMasterIdLst>
  <p:sldIdLst>
    <p:sldId id="511" r:id="rId2"/>
    <p:sldId id="529" r:id="rId3"/>
    <p:sldId id="520" r:id="rId4"/>
    <p:sldId id="522" r:id="rId5"/>
    <p:sldId id="533" r:id="rId6"/>
    <p:sldId id="534" r:id="rId7"/>
    <p:sldId id="535" r:id="rId8"/>
    <p:sldId id="537" r:id="rId9"/>
    <p:sldId id="509" r:id="rId10"/>
    <p:sldId id="519" r:id="rId11"/>
    <p:sldId id="527" r:id="rId12"/>
    <p:sldId id="53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8DCE5"/>
    <a:srgbClr val="0062A7"/>
    <a:srgbClr val="49556E"/>
    <a:srgbClr val="FFCC99"/>
    <a:srgbClr val="921A1D"/>
    <a:srgbClr val="F26722"/>
    <a:srgbClr val="E62B25"/>
    <a:srgbClr val="F18420"/>
    <a:srgbClr val="F99B1C"/>
    <a:srgbClr val="FFB87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79892" autoAdjust="0"/>
  </p:normalViewPr>
  <p:slideViewPr>
    <p:cSldViewPr>
      <p:cViewPr>
        <p:scale>
          <a:sx n="93" d="100"/>
          <a:sy n="93" d="100"/>
        </p:scale>
        <p:origin x="-492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BBC427-889E-47E0-9E9A-3AA7AC5F2E05}" type="doc">
      <dgm:prSet loTypeId="urn:microsoft.com/office/officeart/2005/8/layout/radial2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93D80E-12A0-40DE-8E5C-279595ED7121}">
      <dgm:prSet phldrT="[Текст]" custT="1"/>
      <dgm:spPr/>
      <dgm:t>
        <a:bodyPr/>
        <a:lstStyle/>
        <a:p>
          <a:r>
            <a:rPr lang="ru-RU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МОСКВА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833DC6-43EC-4629-88FD-BD8AF5551829}" type="parTrans" cxnId="{3E1C1242-8090-4CAE-ADED-142D493EDA84}">
      <dgm:prSet/>
      <dgm:spPr/>
      <dgm:t>
        <a:bodyPr/>
        <a:lstStyle/>
        <a:p>
          <a:endParaRPr lang="ru-RU"/>
        </a:p>
      </dgm:t>
    </dgm:pt>
    <dgm:pt modelId="{B0CE2E5B-F541-4B32-9C16-CFE0EEEF46F5}" type="sibTrans" cxnId="{3E1C1242-8090-4CAE-ADED-142D493EDA84}">
      <dgm:prSet/>
      <dgm:spPr/>
      <dgm:t>
        <a:bodyPr/>
        <a:lstStyle/>
        <a:p>
          <a:endParaRPr lang="ru-RU"/>
        </a:p>
      </dgm:t>
    </dgm:pt>
    <dgm:pt modelId="{1EE70F72-DD24-4B0D-85B1-D359C9BD39FF}">
      <dgm:prSet phldrT="[Текст]" custT="1"/>
      <dgm:spPr/>
      <dgm:t>
        <a:bodyPr/>
        <a:lstStyle/>
        <a:p>
          <a:r>
            <a:rPr lang="ru-RU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ФГБУК«ВЦХТ», 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B761E8-1434-46D0-839B-728738E751C2}" type="parTrans" cxnId="{0661745D-D6A7-4AF1-A2C9-09C414F58173}">
      <dgm:prSet/>
      <dgm:spPr/>
      <dgm:t>
        <a:bodyPr/>
        <a:lstStyle/>
        <a:p>
          <a:endParaRPr lang="ru-RU"/>
        </a:p>
      </dgm:t>
    </dgm:pt>
    <dgm:pt modelId="{B364A2BC-689F-4FFC-AEE0-876407A942D2}" type="sibTrans" cxnId="{0661745D-D6A7-4AF1-A2C9-09C414F58173}">
      <dgm:prSet/>
      <dgm:spPr/>
      <dgm:t>
        <a:bodyPr/>
        <a:lstStyle/>
        <a:p>
          <a:endParaRPr lang="ru-RU"/>
        </a:p>
      </dgm:t>
    </dgm:pt>
    <dgm:pt modelId="{208DB888-80CE-4D99-9170-64CF77A3DCD7}">
      <dgm:prSet phldrT="[Текст]" custT="1"/>
      <dgm:spPr/>
      <dgm:t>
        <a:bodyPr/>
        <a:lstStyle/>
        <a:p>
          <a:r>
            <a:rPr lang="ru-RU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Центр</a:t>
          </a:r>
          <a:r>
            <a:rPr lang="en-US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внешкольной работы "На</a:t>
          </a:r>
          <a:r>
            <a:rPr lang="en-US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Сумском" 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DBA5B2-3183-4B5D-AB27-F7D066CD22EC}" type="parTrans" cxnId="{C30BB3D0-2D0E-4A59-8DF1-8B6438BD22D5}">
      <dgm:prSet/>
      <dgm:spPr/>
      <dgm:t>
        <a:bodyPr/>
        <a:lstStyle/>
        <a:p>
          <a:endParaRPr lang="ru-RU"/>
        </a:p>
      </dgm:t>
    </dgm:pt>
    <dgm:pt modelId="{2025690F-E3A6-4D32-B324-F23FE69E1870}" type="sibTrans" cxnId="{C30BB3D0-2D0E-4A59-8DF1-8B6438BD22D5}">
      <dgm:prSet/>
      <dgm:spPr/>
      <dgm:t>
        <a:bodyPr/>
        <a:lstStyle/>
        <a:p>
          <a:endParaRPr lang="ru-RU"/>
        </a:p>
      </dgm:t>
    </dgm:pt>
    <dgm:pt modelId="{57AB5625-F38B-4598-B8D3-A0580BC38B9A}">
      <dgm:prSet phldrT="[Текст]"/>
      <dgm:spPr/>
      <dgm:t>
        <a:bodyPr/>
        <a:lstStyle/>
        <a:p>
          <a:r>
            <a:rPr lang="ru-RU" b="1" dirty="0" smtClean="0"/>
            <a:t>САМАРА</a:t>
          </a:r>
          <a:endParaRPr lang="ru-RU" b="1" dirty="0"/>
        </a:p>
      </dgm:t>
    </dgm:pt>
    <dgm:pt modelId="{E901D740-2A71-4E19-8B28-0FAF148E5B5F}" type="parTrans" cxnId="{FD5CECC9-6C03-45E4-937E-F83637950544}">
      <dgm:prSet/>
      <dgm:spPr/>
      <dgm:t>
        <a:bodyPr/>
        <a:lstStyle/>
        <a:p>
          <a:endParaRPr lang="ru-RU"/>
        </a:p>
      </dgm:t>
    </dgm:pt>
    <dgm:pt modelId="{90D7513C-EB31-4E1B-82CD-F274704413BB}" type="sibTrans" cxnId="{FD5CECC9-6C03-45E4-937E-F83637950544}">
      <dgm:prSet/>
      <dgm:spPr/>
      <dgm:t>
        <a:bodyPr/>
        <a:lstStyle/>
        <a:p>
          <a:endParaRPr lang="ru-RU"/>
        </a:p>
      </dgm:t>
    </dgm:pt>
    <dgm:pt modelId="{7B3CD882-4C82-474F-A52E-37AD4E92B800}">
      <dgm:prSet phldrT="[Текст]"/>
      <dgm:spPr/>
      <dgm:t>
        <a:bodyPr/>
        <a:lstStyle/>
        <a:p>
          <a:r>
            <a:rPr lang="ru-RU" b="1" i="0" smtClean="0"/>
            <a:t>ТОЛЬЯТТИ</a:t>
          </a:r>
          <a:endParaRPr lang="ru-RU" b="1" i="0" dirty="0"/>
        </a:p>
      </dgm:t>
    </dgm:pt>
    <dgm:pt modelId="{EAD21942-E828-425D-8788-2BBBE50AC3E1}" type="parTrans" cxnId="{CBB79741-A925-4B44-BF06-EA9EA7F495EC}">
      <dgm:prSet/>
      <dgm:spPr/>
      <dgm:t>
        <a:bodyPr/>
        <a:lstStyle/>
        <a:p>
          <a:endParaRPr lang="ru-RU"/>
        </a:p>
      </dgm:t>
    </dgm:pt>
    <dgm:pt modelId="{0861A456-AFF2-4CFB-99AB-F768E0A230FE}" type="sibTrans" cxnId="{CBB79741-A925-4B44-BF06-EA9EA7F495EC}">
      <dgm:prSet/>
      <dgm:spPr/>
      <dgm:t>
        <a:bodyPr/>
        <a:lstStyle/>
        <a:p>
          <a:endParaRPr lang="ru-RU"/>
        </a:p>
      </dgm:t>
    </dgm:pt>
    <dgm:pt modelId="{2B5AD26E-62D5-4640-94AC-3968AB180B01}">
      <dgm:prSet phldrT="[Текст]" custT="1"/>
      <dgm:spPr/>
      <dgm:t>
        <a:bodyPr/>
        <a:lstStyle/>
        <a:p>
          <a:r>
            <a:rPr lang="ru-RU" sz="1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МБОУДО ДТДМ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6219C9-7773-4233-9938-F22B5C183426}" type="parTrans" cxnId="{CD97D8D0-4F51-4EAA-9507-04E80C34229C}">
      <dgm:prSet/>
      <dgm:spPr/>
      <dgm:t>
        <a:bodyPr/>
        <a:lstStyle/>
        <a:p>
          <a:endParaRPr lang="ru-RU"/>
        </a:p>
      </dgm:t>
    </dgm:pt>
    <dgm:pt modelId="{517798F8-96E5-4507-803E-16ECA2727E25}" type="sibTrans" cxnId="{CD97D8D0-4F51-4EAA-9507-04E80C34229C}">
      <dgm:prSet/>
      <dgm:spPr/>
      <dgm:t>
        <a:bodyPr/>
        <a:lstStyle/>
        <a:p>
          <a:endParaRPr lang="ru-RU"/>
        </a:p>
      </dgm:t>
    </dgm:pt>
    <dgm:pt modelId="{B417EB8F-46CD-4065-BE26-6EFAD997571E}">
      <dgm:prSet phldrT="[Текст]" custT="1"/>
      <dgm:spPr/>
      <dgm:t>
        <a:bodyPr/>
        <a:lstStyle/>
        <a:p>
          <a:r>
            <a:rPr lang="ru-RU" sz="1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 «Свежий ветер»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D881CC-191B-409F-821F-3C3356278C10}" type="parTrans" cxnId="{56BC3149-194F-40D0-81EF-2C9637871DCA}">
      <dgm:prSet/>
      <dgm:spPr/>
      <dgm:t>
        <a:bodyPr/>
        <a:lstStyle/>
        <a:p>
          <a:endParaRPr lang="ru-RU"/>
        </a:p>
      </dgm:t>
    </dgm:pt>
    <dgm:pt modelId="{C3654A9F-2E5A-4313-AB26-5E6FD403E40A}" type="sibTrans" cxnId="{56BC3149-194F-40D0-81EF-2C9637871DCA}">
      <dgm:prSet/>
      <dgm:spPr/>
      <dgm:t>
        <a:bodyPr/>
        <a:lstStyle/>
        <a:p>
          <a:endParaRPr lang="ru-RU"/>
        </a:p>
      </dgm:t>
    </dgm:pt>
    <dgm:pt modelId="{13446139-0593-49BA-B929-233EF1C28C01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Областной центр развития художественного образования         ГБОУДОД ЦРТДЮ ЦСМ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EF141-4777-4020-9FDD-0301F81D8755}" type="sibTrans" cxnId="{AB228644-38DE-421D-9DEC-3B6219665D25}">
      <dgm:prSet/>
      <dgm:spPr/>
      <dgm:t>
        <a:bodyPr/>
        <a:lstStyle/>
        <a:p>
          <a:endParaRPr lang="ru-RU"/>
        </a:p>
      </dgm:t>
    </dgm:pt>
    <dgm:pt modelId="{F37A4E70-9FFA-4A98-AE1E-40527C8CA480}" type="parTrans" cxnId="{AB228644-38DE-421D-9DEC-3B6219665D25}">
      <dgm:prSet/>
      <dgm:spPr/>
      <dgm:t>
        <a:bodyPr/>
        <a:lstStyle/>
        <a:p>
          <a:endParaRPr lang="ru-RU"/>
        </a:p>
      </dgm:t>
    </dgm:pt>
    <dgm:pt modelId="{757E5D2B-154E-465C-999B-45AA08B4C322}">
      <dgm:prSet phldrT="[Текст]" custT="1"/>
      <dgm:spPr/>
      <dgm:t>
        <a:bodyPr/>
        <a:lstStyle/>
        <a:p>
          <a:r>
            <a:rPr lang="ru-RU" sz="1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 «Родник»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08A7E6-64C8-438B-9546-2F93051CCF6D}" type="parTrans" cxnId="{31A3A566-E179-4EAB-9666-F07ABB7E9C3C}">
      <dgm:prSet/>
      <dgm:spPr/>
      <dgm:t>
        <a:bodyPr/>
        <a:lstStyle/>
        <a:p>
          <a:endParaRPr lang="ru-RU"/>
        </a:p>
      </dgm:t>
    </dgm:pt>
    <dgm:pt modelId="{6F238671-8EC9-44CD-B9C5-46FDB7ADF1E0}" type="sibTrans" cxnId="{31A3A566-E179-4EAB-9666-F07ABB7E9C3C}">
      <dgm:prSet/>
      <dgm:spPr/>
      <dgm:t>
        <a:bodyPr/>
        <a:lstStyle/>
        <a:p>
          <a:endParaRPr lang="ru-RU"/>
        </a:p>
      </dgm:t>
    </dgm:pt>
    <dgm:pt modelId="{282F0B43-7F33-49D4-9927-7A8C4B23B8E2}">
      <dgm:prSet phldrT="[Текст]" custT="1"/>
      <dgm:spPr/>
      <dgm:t>
        <a:bodyPr/>
        <a:lstStyle/>
        <a:p>
          <a:r>
            <a:rPr lang="ru-RU" sz="1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С/п МБУ «Школа № 91»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2C61D2-ED35-4E1F-AF8D-5A9FE3E97D9B}" type="parTrans" cxnId="{71CA53DD-D1C4-44E8-9ED9-3692869D31DF}">
      <dgm:prSet/>
      <dgm:spPr/>
      <dgm:t>
        <a:bodyPr/>
        <a:lstStyle/>
        <a:p>
          <a:endParaRPr lang="ru-RU"/>
        </a:p>
      </dgm:t>
    </dgm:pt>
    <dgm:pt modelId="{DBD2CB8B-A20E-4303-ABB8-0B916DDDAEAB}" type="sibTrans" cxnId="{71CA53DD-D1C4-44E8-9ED9-3692869D31DF}">
      <dgm:prSet/>
      <dgm:spPr/>
      <dgm:t>
        <a:bodyPr/>
        <a:lstStyle/>
        <a:p>
          <a:endParaRPr lang="ru-RU"/>
        </a:p>
      </dgm:t>
    </dgm:pt>
    <dgm:pt modelId="{C3DEFA90-9F54-4981-B689-E6E68A93A313}">
      <dgm:prSet phldrT="[Текст]" custT="1"/>
      <dgm:spPr/>
      <dgm:t>
        <a:bodyPr/>
        <a:lstStyle/>
        <a:p>
          <a:r>
            <a:rPr lang="ru-RU" sz="1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 С\п МБУ «Школа №21</a:t>
          </a:r>
          <a:r>
            <a:rPr lang="ru-RU" sz="1400" smtClean="0">
              <a:latin typeface="Times New Roman" panose="02020603050405020304" pitchFamily="18" charset="0"/>
              <a:cs typeface="Times New Roman" panose="02020603050405020304" pitchFamily="18" charset="0"/>
            </a:rPr>
            <a:t>»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CCDBE2-7606-4170-A5FE-79C733FC9765}" type="parTrans" cxnId="{20DFCCDC-E584-448A-B9BF-7D80BDD43D51}">
      <dgm:prSet/>
      <dgm:spPr/>
      <dgm:t>
        <a:bodyPr/>
        <a:lstStyle/>
        <a:p>
          <a:endParaRPr lang="ru-RU"/>
        </a:p>
      </dgm:t>
    </dgm:pt>
    <dgm:pt modelId="{AD067C57-DA91-45C4-9E64-16CCB80A0FBA}" type="sibTrans" cxnId="{20DFCCDC-E584-448A-B9BF-7D80BDD43D51}">
      <dgm:prSet/>
      <dgm:spPr/>
      <dgm:t>
        <a:bodyPr/>
        <a:lstStyle/>
        <a:p>
          <a:endParaRPr lang="ru-RU"/>
        </a:p>
      </dgm:t>
    </dgm:pt>
    <dgm:pt modelId="{B952D2C4-B1FC-40FF-A618-1E4E3463039C}" type="pres">
      <dgm:prSet presAssocID="{E7BBC427-889E-47E0-9E9A-3AA7AC5F2E0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93E6F6-E0F5-4E24-8B56-7BDD455AFCB9}" type="pres">
      <dgm:prSet presAssocID="{E7BBC427-889E-47E0-9E9A-3AA7AC5F2E05}" presName="cycle" presStyleCnt="0"/>
      <dgm:spPr/>
      <dgm:t>
        <a:bodyPr/>
        <a:lstStyle/>
        <a:p>
          <a:endParaRPr lang="ru-RU"/>
        </a:p>
      </dgm:t>
    </dgm:pt>
    <dgm:pt modelId="{E5AB28A0-9B01-4D76-B10D-593F0EB34445}" type="pres">
      <dgm:prSet presAssocID="{E7BBC427-889E-47E0-9E9A-3AA7AC5F2E05}" presName="centerShape" presStyleCnt="0"/>
      <dgm:spPr/>
      <dgm:t>
        <a:bodyPr/>
        <a:lstStyle/>
        <a:p>
          <a:endParaRPr lang="ru-RU"/>
        </a:p>
      </dgm:t>
    </dgm:pt>
    <dgm:pt modelId="{42D4B8B9-44CC-4B87-8839-D280364FEA58}" type="pres">
      <dgm:prSet presAssocID="{E7BBC427-889E-47E0-9E9A-3AA7AC5F2E05}" presName="connSite" presStyleLbl="node1" presStyleIdx="0" presStyleCnt="4"/>
      <dgm:spPr/>
      <dgm:t>
        <a:bodyPr/>
        <a:lstStyle/>
        <a:p>
          <a:endParaRPr lang="ru-RU"/>
        </a:p>
      </dgm:t>
    </dgm:pt>
    <dgm:pt modelId="{F66530FF-A553-49D4-8A37-01841F3B6E56}" type="pres">
      <dgm:prSet presAssocID="{E7BBC427-889E-47E0-9E9A-3AA7AC5F2E05}" presName="visible" presStyleLbl="nod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2BDD4D-E110-4E07-ACD2-FAA3AF8AC1FB}" type="pres">
      <dgm:prSet presAssocID="{05833DC6-43EC-4629-88FD-BD8AF5551829}" presName="Name25" presStyleLbl="parChTrans1D1" presStyleIdx="0" presStyleCnt="3"/>
      <dgm:spPr/>
      <dgm:t>
        <a:bodyPr/>
        <a:lstStyle/>
        <a:p>
          <a:endParaRPr lang="ru-RU"/>
        </a:p>
      </dgm:t>
    </dgm:pt>
    <dgm:pt modelId="{1F969C23-167C-4D2F-A548-6A84B8F2CCCE}" type="pres">
      <dgm:prSet presAssocID="{A093D80E-12A0-40DE-8E5C-279595ED7121}" presName="node" presStyleCnt="0"/>
      <dgm:spPr/>
      <dgm:t>
        <a:bodyPr/>
        <a:lstStyle/>
        <a:p>
          <a:endParaRPr lang="ru-RU"/>
        </a:p>
      </dgm:t>
    </dgm:pt>
    <dgm:pt modelId="{3A6E59FE-6D4C-4DB6-8925-03639AB0159A}" type="pres">
      <dgm:prSet presAssocID="{A093D80E-12A0-40DE-8E5C-279595ED7121}" presName="parentNode" presStyleLbl="node1" presStyleIdx="1" presStyleCnt="4" custScaleX="105868" custScaleY="77357" custLinFactNeighborX="14198" custLinFactNeighborY="160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26D32A-E070-4099-A6D9-04A3E493A8F3}" type="pres">
      <dgm:prSet presAssocID="{A093D80E-12A0-40DE-8E5C-279595ED7121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AC3AC-DA24-4C78-8C46-E6ACDBCBB9C0}" type="pres">
      <dgm:prSet presAssocID="{E901D740-2A71-4E19-8B28-0FAF148E5B5F}" presName="Name25" presStyleLbl="parChTrans1D1" presStyleIdx="1" presStyleCnt="3"/>
      <dgm:spPr/>
      <dgm:t>
        <a:bodyPr/>
        <a:lstStyle/>
        <a:p>
          <a:endParaRPr lang="ru-RU"/>
        </a:p>
      </dgm:t>
    </dgm:pt>
    <dgm:pt modelId="{52A4D9C4-08AD-4055-85EA-293C26AEAF86}" type="pres">
      <dgm:prSet presAssocID="{57AB5625-F38B-4598-B8D3-A0580BC38B9A}" presName="node" presStyleCnt="0"/>
      <dgm:spPr/>
      <dgm:t>
        <a:bodyPr/>
        <a:lstStyle/>
        <a:p>
          <a:endParaRPr lang="ru-RU"/>
        </a:p>
      </dgm:t>
    </dgm:pt>
    <dgm:pt modelId="{8937F25A-4A8B-4F85-9104-9AAB1B64A6CA}" type="pres">
      <dgm:prSet presAssocID="{57AB5625-F38B-4598-B8D3-A0580BC38B9A}" presName="parentNode" presStyleLbl="node1" presStyleIdx="2" presStyleCnt="4" custScaleX="112927" custScaleY="75165" custLinFactNeighborX="-735" custLinFactNeighborY="118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D3D1F-A25A-437E-9A58-9984F961700C}" type="pres">
      <dgm:prSet presAssocID="{57AB5625-F38B-4598-B8D3-A0580BC38B9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D239F8-D9E2-4B8E-ABE9-02E558638608}" type="pres">
      <dgm:prSet presAssocID="{EAD21942-E828-425D-8788-2BBBE50AC3E1}" presName="Name25" presStyleLbl="parChTrans1D1" presStyleIdx="2" presStyleCnt="3"/>
      <dgm:spPr/>
      <dgm:t>
        <a:bodyPr/>
        <a:lstStyle/>
        <a:p>
          <a:endParaRPr lang="ru-RU"/>
        </a:p>
      </dgm:t>
    </dgm:pt>
    <dgm:pt modelId="{3524DF47-924F-486D-87EB-E3A93886123B}" type="pres">
      <dgm:prSet presAssocID="{7B3CD882-4C82-474F-A52E-37AD4E92B800}" presName="node" presStyleCnt="0"/>
      <dgm:spPr/>
      <dgm:t>
        <a:bodyPr/>
        <a:lstStyle/>
        <a:p>
          <a:endParaRPr lang="ru-RU"/>
        </a:p>
      </dgm:t>
    </dgm:pt>
    <dgm:pt modelId="{75EEFA59-7164-4E9A-B251-B735FB5EE1C2}" type="pres">
      <dgm:prSet presAssocID="{7B3CD882-4C82-474F-A52E-37AD4E92B800}" presName="parentNode" presStyleLbl="node1" presStyleIdx="3" presStyleCnt="4" custScaleX="106201" custScaleY="71324" custLinFactNeighborX="3885" custLinFactNeighborY="10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32E53-0811-4D40-94E2-C4EAB8A691C4}" type="pres">
      <dgm:prSet presAssocID="{7B3CD882-4C82-474F-A52E-37AD4E92B80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991728-B3B1-4F26-8320-7F6572BFA79A}" type="presOf" srcId="{B417EB8F-46CD-4065-BE26-6EFAD997571E}" destId="{4C932E53-0811-4D40-94E2-C4EAB8A691C4}" srcOrd="0" destOrd="1" presId="urn:microsoft.com/office/officeart/2005/8/layout/radial2"/>
    <dgm:cxn modelId="{28830E3C-01B7-4975-8653-CB04764E5159}" type="presOf" srcId="{C3DEFA90-9F54-4981-B689-E6E68A93A313}" destId="{4C932E53-0811-4D40-94E2-C4EAB8A691C4}" srcOrd="0" destOrd="4" presId="urn:microsoft.com/office/officeart/2005/8/layout/radial2"/>
    <dgm:cxn modelId="{AB228644-38DE-421D-9DEC-3B6219665D25}" srcId="{57AB5625-F38B-4598-B8D3-A0580BC38B9A}" destId="{13446139-0593-49BA-B929-233EF1C28C01}" srcOrd="0" destOrd="0" parTransId="{F37A4E70-9FFA-4A98-AE1E-40527C8CA480}" sibTransId="{7FCEF141-4777-4020-9FDD-0301F81D8755}"/>
    <dgm:cxn modelId="{832E5F17-783B-43B6-B93C-B7DFA1422969}" type="presOf" srcId="{E901D740-2A71-4E19-8B28-0FAF148E5B5F}" destId="{CE8AC3AC-DA24-4C78-8C46-E6ACDBCBB9C0}" srcOrd="0" destOrd="0" presId="urn:microsoft.com/office/officeart/2005/8/layout/radial2"/>
    <dgm:cxn modelId="{CD97D8D0-4F51-4EAA-9507-04E80C34229C}" srcId="{7B3CD882-4C82-474F-A52E-37AD4E92B800}" destId="{2B5AD26E-62D5-4640-94AC-3968AB180B01}" srcOrd="0" destOrd="0" parTransId="{6A6219C9-7773-4233-9938-F22B5C183426}" sibTransId="{517798F8-96E5-4507-803E-16ECA2727E25}"/>
    <dgm:cxn modelId="{FD940A2B-F388-426C-81FA-5B1F17EBFB70}" type="presOf" srcId="{1EE70F72-DD24-4B0D-85B1-D359C9BD39FF}" destId="{3426D32A-E070-4099-A6D9-04A3E493A8F3}" srcOrd="0" destOrd="0" presId="urn:microsoft.com/office/officeart/2005/8/layout/radial2"/>
    <dgm:cxn modelId="{66493EB0-8462-4E4E-A020-3967F99D4442}" type="presOf" srcId="{7B3CD882-4C82-474F-A52E-37AD4E92B800}" destId="{75EEFA59-7164-4E9A-B251-B735FB5EE1C2}" srcOrd="0" destOrd="0" presId="urn:microsoft.com/office/officeart/2005/8/layout/radial2"/>
    <dgm:cxn modelId="{CD74A559-47F0-4FE6-874C-18CF087ECA89}" type="presOf" srcId="{E7BBC427-889E-47E0-9E9A-3AA7AC5F2E05}" destId="{B952D2C4-B1FC-40FF-A618-1E4E3463039C}" srcOrd="0" destOrd="0" presId="urn:microsoft.com/office/officeart/2005/8/layout/radial2"/>
    <dgm:cxn modelId="{71CA53DD-D1C4-44E8-9ED9-3692869D31DF}" srcId="{7B3CD882-4C82-474F-A52E-37AD4E92B800}" destId="{282F0B43-7F33-49D4-9927-7A8C4B23B8E2}" srcOrd="3" destOrd="0" parTransId="{882C61D2-ED35-4E1F-AF8D-5A9FE3E97D9B}" sibTransId="{DBD2CB8B-A20E-4303-ABB8-0B916DDDAEAB}"/>
    <dgm:cxn modelId="{31A3A566-E179-4EAB-9666-F07ABB7E9C3C}" srcId="{7B3CD882-4C82-474F-A52E-37AD4E92B800}" destId="{757E5D2B-154E-465C-999B-45AA08B4C322}" srcOrd="2" destOrd="0" parTransId="{9F08A7E6-64C8-438B-9546-2F93051CCF6D}" sibTransId="{6F238671-8EC9-44CD-B9C5-46FDB7ADF1E0}"/>
    <dgm:cxn modelId="{53EDC4D5-358F-4FC7-A544-D8CACD65947C}" type="presOf" srcId="{57AB5625-F38B-4598-B8D3-A0580BC38B9A}" destId="{8937F25A-4A8B-4F85-9104-9AAB1B64A6CA}" srcOrd="0" destOrd="0" presId="urn:microsoft.com/office/officeart/2005/8/layout/radial2"/>
    <dgm:cxn modelId="{174D76F2-8412-4385-94E7-C4CB1EE7784B}" type="presOf" srcId="{A093D80E-12A0-40DE-8E5C-279595ED7121}" destId="{3A6E59FE-6D4C-4DB6-8925-03639AB0159A}" srcOrd="0" destOrd="0" presId="urn:microsoft.com/office/officeart/2005/8/layout/radial2"/>
    <dgm:cxn modelId="{10BBDE28-37CE-45AC-AA73-E62954E960D2}" type="presOf" srcId="{757E5D2B-154E-465C-999B-45AA08B4C322}" destId="{4C932E53-0811-4D40-94E2-C4EAB8A691C4}" srcOrd="0" destOrd="2" presId="urn:microsoft.com/office/officeart/2005/8/layout/radial2"/>
    <dgm:cxn modelId="{C0501C41-7915-43F7-BB76-DAE822CAB2F2}" type="presOf" srcId="{282F0B43-7F33-49D4-9927-7A8C4B23B8E2}" destId="{4C932E53-0811-4D40-94E2-C4EAB8A691C4}" srcOrd="0" destOrd="3" presId="urn:microsoft.com/office/officeart/2005/8/layout/radial2"/>
    <dgm:cxn modelId="{0661745D-D6A7-4AF1-A2C9-09C414F58173}" srcId="{A093D80E-12A0-40DE-8E5C-279595ED7121}" destId="{1EE70F72-DD24-4B0D-85B1-D359C9BD39FF}" srcOrd="0" destOrd="0" parTransId="{44B761E8-1434-46D0-839B-728738E751C2}" sibTransId="{B364A2BC-689F-4FFC-AEE0-876407A942D2}"/>
    <dgm:cxn modelId="{3E1C1242-8090-4CAE-ADED-142D493EDA84}" srcId="{E7BBC427-889E-47E0-9E9A-3AA7AC5F2E05}" destId="{A093D80E-12A0-40DE-8E5C-279595ED7121}" srcOrd="0" destOrd="0" parTransId="{05833DC6-43EC-4629-88FD-BD8AF5551829}" sibTransId="{B0CE2E5B-F541-4B32-9C16-CFE0EEEF46F5}"/>
    <dgm:cxn modelId="{20DFCCDC-E584-448A-B9BF-7D80BDD43D51}" srcId="{7B3CD882-4C82-474F-A52E-37AD4E92B800}" destId="{C3DEFA90-9F54-4981-B689-E6E68A93A313}" srcOrd="4" destOrd="0" parTransId="{A1CCDBE2-7606-4170-A5FE-79C733FC9765}" sibTransId="{AD067C57-DA91-45C4-9E64-16CCB80A0FBA}"/>
    <dgm:cxn modelId="{6B7E9156-46D4-4E29-8217-7AF14CA462FC}" type="presOf" srcId="{2B5AD26E-62D5-4640-94AC-3968AB180B01}" destId="{4C932E53-0811-4D40-94E2-C4EAB8A691C4}" srcOrd="0" destOrd="0" presId="urn:microsoft.com/office/officeart/2005/8/layout/radial2"/>
    <dgm:cxn modelId="{FD5CECC9-6C03-45E4-937E-F83637950544}" srcId="{E7BBC427-889E-47E0-9E9A-3AA7AC5F2E05}" destId="{57AB5625-F38B-4598-B8D3-A0580BC38B9A}" srcOrd="1" destOrd="0" parTransId="{E901D740-2A71-4E19-8B28-0FAF148E5B5F}" sibTransId="{90D7513C-EB31-4E1B-82CD-F274704413BB}"/>
    <dgm:cxn modelId="{C30BB3D0-2D0E-4A59-8DF1-8B6438BD22D5}" srcId="{A093D80E-12A0-40DE-8E5C-279595ED7121}" destId="{208DB888-80CE-4D99-9170-64CF77A3DCD7}" srcOrd="1" destOrd="0" parTransId="{ABDBA5B2-3183-4B5D-AB27-F7D066CD22EC}" sibTransId="{2025690F-E3A6-4D32-B324-F23FE69E1870}"/>
    <dgm:cxn modelId="{16A7E5CD-2CDB-4DF0-A712-A5105FAAD601}" type="presOf" srcId="{208DB888-80CE-4D99-9170-64CF77A3DCD7}" destId="{3426D32A-E070-4099-A6D9-04A3E493A8F3}" srcOrd="0" destOrd="1" presId="urn:microsoft.com/office/officeart/2005/8/layout/radial2"/>
    <dgm:cxn modelId="{0889CFD0-34F9-4514-ABD3-BF77B932304D}" type="presOf" srcId="{05833DC6-43EC-4629-88FD-BD8AF5551829}" destId="{B02BDD4D-E110-4E07-ACD2-FAA3AF8AC1FB}" srcOrd="0" destOrd="0" presId="urn:microsoft.com/office/officeart/2005/8/layout/radial2"/>
    <dgm:cxn modelId="{56BC3149-194F-40D0-81EF-2C9637871DCA}" srcId="{7B3CD882-4C82-474F-A52E-37AD4E92B800}" destId="{B417EB8F-46CD-4065-BE26-6EFAD997571E}" srcOrd="1" destOrd="0" parTransId="{54D881CC-191B-409F-821F-3C3356278C10}" sibTransId="{C3654A9F-2E5A-4313-AB26-5E6FD403E40A}"/>
    <dgm:cxn modelId="{9C95C32B-539B-472C-816B-2B4CE083F897}" type="presOf" srcId="{13446139-0593-49BA-B929-233EF1C28C01}" destId="{4ABD3D1F-A25A-437E-9A58-9984F961700C}" srcOrd="0" destOrd="0" presId="urn:microsoft.com/office/officeart/2005/8/layout/radial2"/>
    <dgm:cxn modelId="{CBB79741-A925-4B44-BF06-EA9EA7F495EC}" srcId="{E7BBC427-889E-47E0-9E9A-3AA7AC5F2E05}" destId="{7B3CD882-4C82-474F-A52E-37AD4E92B800}" srcOrd="2" destOrd="0" parTransId="{EAD21942-E828-425D-8788-2BBBE50AC3E1}" sibTransId="{0861A456-AFF2-4CFB-99AB-F768E0A230FE}"/>
    <dgm:cxn modelId="{57978CE5-2F82-4A1B-8E66-52AFB2C19E6C}" type="presOf" srcId="{EAD21942-E828-425D-8788-2BBBE50AC3E1}" destId="{A6D239F8-D9E2-4B8E-ABE9-02E558638608}" srcOrd="0" destOrd="0" presId="urn:microsoft.com/office/officeart/2005/8/layout/radial2"/>
    <dgm:cxn modelId="{1041989A-00B6-430F-A296-A9CF271C489D}" type="presParOf" srcId="{B952D2C4-B1FC-40FF-A618-1E4E3463039C}" destId="{7C93E6F6-E0F5-4E24-8B56-7BDD455AFCB9}" srcOrd="0" destOrd="0" presId="urn:microsoft.com/office/officeart/2005/8/layout/radial2"/>
    <dgm:cxn modelId="{B245D8AF-25D2-4FE2-A1FE-D4AF868E139A}" type="presParOf" srcId="{7C93E6F6-E0F5-4E24-8B56-7BDD455AFCB9}" destId="{E5AB28A0-9B01-4D76-B10D-593F0EB34445}" srcOrd="0" destOrd="0" presId="urn:microsoft.com/office/officeart/2005/8/layout/radial2"/>
    <dgm:cxn modelId="{17AC68F9-D9D4-4716-8A6D-1B9C00D418D6}" type="presParOf" srcId="{E5AB28A0-9B01-4D76-B10D-593F0EB34445}" destId="{42D4B8B9-44CC-4B87-8839-D280364FEA58}" srcOrd="0" destOrd="0" presId="urn:microsoft.com/office/officeart/2005/8/layout/radial2"/>
    <dgm:cxn modelId="{36F6E491-6C4C-41FC-8946-568C9FCFE096}" type="presParOf" srcId="{E5AB28A0-9B01-4D76-B10D-593F0EB34445}" destId="{F66530FF-A553-49D4-8A37-01841F3B6E56}" srcOrd="1" destOrd="0" presId="urn:microsoft.com/office/officeart/2005/8/layout/radial2"/>
    <dgm:cxn modelId="{77865787-34FC-45D4-9792-082FD4BBD691}" type="presParOf" srcId="{7C93E6F6-E0F5-4E24-8B56-7BDD455AFCB9}" destId="{B02BDD4D-E110-4E07-ACD2-FAA3AF8AC1FB}" srcOrd="1" destOrd="0" presId="urn:microsoft.com/office/officeart/2005/8/layout/radial2"/>
    <dgm:cxn modelId="{519C33E9-8BA9-4D5E-8625-C904AD3DADDE}" type="presParOf" srcId="{7C93E6F6-E0F5-4E24-8B56-7BDD455AFCB9}" destId="{1F969C23-167C-4D2F-A548-6A84B8F2CCCE}" srcOrd="2" destOrd="0" presId="urn:microsoft.com/office/officeart/2005/8/layout/radial2"/>
    <dgm:cxn modelId="{4DA16D25-7780-43E3-BFBA-18D6C3986CE4}" type="presParOf" srcId="{1F969C23-167C-4D2F-A548-6A84B8F2CCCE}" destId="{3A6E59FE-6D4C-4DB6-8925-03639AB0159A}" srcOrd="0" destOrd="0" presId="urn:microsoft.com/office/officeart/2005/8/layout/radial2"/>
    <dgm:cxn modelId="{DCE803D2-4F29-4654-91E4-79DC4F5114A7}" type="presParOf" srcId="{1F969C23-167C-4D2F-A548-6A84B8F2CCCE}" destId="{3426D32A-E070-4099-A6D9-04A3E493A8F3}" srcOrd="1" destOrd="0" presId="urn:microsoft.com/office/officeart/2005/8/layout/radial2"/>
    <dgm:cxn modelId="{79EE3C84-517A-4E17-B5D9-FE02BE9500DB}" type="presParOf" srcId="{7C93E6F6-E0F5-4E24-8B56-7BDD455AFCB9}" destId="{CE8AC3AC-DA24-4C78-8C46-E6ACDBCBB9C0}" srcOrd="3" destOrd="0" presId="urn:microsoft.com/office/officeart/2005/8/layout/radial2"/>
    <dgm:cxn modelId="{6C5C6FC9-9B3C-4571-B500-D2F1138B5E2E}" type="presParOf" srcId="{7C93E6F6-E0F5-4E24-8B56-7BDD455AFCB9}" destId="{52A4D9C4-08AD-4055-85EA-293C26AEAF86}" srcOrd="4" destOrd="0" presId="urn:microsoft.com/office/officeart/2005/8/layout/radial2"/>
    <dgm:cxn modelId="{E52C0DB1-8942-4A56-9074-F59F9C91BD10}" type="presParOf" srcId="{52A4D9C4-08AD-4055-85EA-293C26AEAF86}" destId="{8937F25A-4A8B-4F85-9104-9AAB1B64A6CA}" srcOrd="0" destOrd="0" presId="urn:microsoft.com/office/officeart/2005/8/layout/radial2"/>
    <dgm:cxn modelId="{88757658-B92F-4DF1-9551-966F9A777FF6}" type="presParOf" srcId="{52A4D9C4-08AD-4055-85EA-293C26AEAF86}" destId="{4ABD3D1F-A25A-437E-9A58-9984F961700C}" srcOrd="1" destOrd="0" presId="urn:microsoft.com/office/officeart/2005/8/layout/radial2"/>
    <dgm:cxn modelId="{1B4A1DE6-1FC0-40EF-BF69-17D6F34FCB99}" type="presParOf" srcId="{7C93E6F6-E0F5-4E24-8B56-7BDD455AFCB9}" destId="{A6D239F8-D9E2-4B8E-ABE9-02E558638608}" srcOrd="5" destOrd="0" presId="urn:microsoft.com/office/officeart/2005/8/layout/radial2"/>
    <dgm:cxn modelId="{16F171BB-5D4B-4BFE-8407-A82AFE2F4798}" type="presParOf" srcId="{7C93E6F6-E0F5-4E24-8B56-7BDD455AFCB9}" destId="{3524DF47-924F-486D-87EB-E3A93886123B}" srcOrd="6" destOrd="0" presId="urn:microsoft.com/office/officeart/2005/8/layout/radial2"/>
    <dgm:cxn modelId="{87B33ABD-1C11-46FF-AC9A-276BADC71582}" type="presParOf" srcId="{3524DF47-924F-486D-87EB-E3A93886123B}" destId="{75EEFA59-7164-4E9A-B251-B735FB5EE1C2}" srcOrd="0" destOrd="0" presId="urn:microsoft.com/office/officeart/2005/8/layout/radial2"/>
    <dgm:cxn modelId="{AADEBC9B-E44F-41D0-A9C3-D1F39AB5C3EA}" type="presParOf" srcId="{3524DF47-924F-486D-87EB-E3A93886123B}" destId="{4C932E53-0811-4D40-94E2-C4EAB8A691C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D235D2-ACF9-4436-AF5C-CFC0636347F5}" type="doc">
      <dgm:prSet loTypeId="urn:microsoft.com/office/officeart/2005/8/layout/process4" loCatId="process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F32E59CF-4FF6-480B-A2F8-87E98DF1B045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Современные практики (трансляция  инновационных практик педагогическому сообществу с последующим воспроизведением их в новых условиях) </a:t>
          </a:r>
        </a:p>
      </dgm:t>
    </dgm:pt>
    <dgm:pt modelId="{389771DD-A26B-43BD-AF4A-C025E78F4CC3}" type="parTrans" cxnId="{D793335F-429D-44D3-BBC2-D255B2CEA5F6}">
      <dgm:prSet/>
      <dgm:spPr/>
      <dgm:t>
        <a:bodyPr/>
        <a:lstStyle/>
        <a:p>
          <a:endParaRPr lang="ru-RU"/>
        </a:p>
      </dgm:t>
    </dgm:pt>
    <dgm:pt modelId="{B49806CE-6B2A-4EDF-9FF5-4383EA28B246}" type="sibTrans" cxnId="{D793335F-429D-44D3-BBC2-D255B2CEA5F6}">
      <dgm:prSet/>
      <dgm:spPr/>
      <dgm:t>
        <a:bodyPr/>
        <a:lstStyle/>
        <a:p>
          <a:endParaRPr lang="ru-RU"/>
        </a:p>
      </dgm:t>
    </dgm:pt>
    <dgm:pt modelId="{07FFD942-F168-47EF-82D9-35E4F52483A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образовательных ресурсов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учебно-воспитательного процесса ( учебно-методические комплекты новых  образовательных программ)</a:t>
          </a:r>
          <a:endParaRPr lang="ru-RU" sz="1800" b="1" dirty="0"/>
        </a:p>
      </dgm:t>
    </dgm:pt>
    <dgm:pt modelId="{02AABA43-7FC9-44FB-B88D-5F0FEE220BFB}" type="parTrans" cxnId="{7DE41BB2-E12D-4ACC-93FA-CB84E569E143}">
      <dgm:prSet/>
      <dgm:spPr/>
      <dgm:t>
        <a:bodyPr/>
        <a:lstStyle/>
        <a:p>
          <a:endParaRPr lang="ru-RU"/>
        </a:p>
      </dgm:t>
    </dgm:pt>
    <dgm:pt modelId="{62B363FA-F81E-4400-BECB-9E44790ADAB5}" type="sibTrans" cxnId="{7DE41BB2-E12D-4ACC-93FA-CB84E569E143}">
      <dgm:prSet/>
      <dgm:spPr/>
      <dgm:t>
        <a:bodyPr/>
        <a:lstStyle/>
        <a:p>
          <a:endParaRPr lang="ru-RU"/>
        </a:p>
      </dgm:t>
    </dgm:pt>
    <dgm:pt modelId="{CB258841-4953-4917-9E87-08DEF73C8BD9}">
      <dgm:prSet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Инновационные технологии –  (  организация образовательного процесса)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B0DDCF-276E-434F-A89E-0119F94FD7CF}" type="parTrans" cxnId="{24B00A42-1E56-4A6E-AB95-80407313694A}">
      <dgm:prSet/>
      <dgm:spPr/>
      <dgm:t>
        <a:bodyPr/>
        <a:lstStyle/>
        <a:p>
          <a:endParaRPr lang="ru-RU"/>
        </a:p>
      </dgm:t>
    </dgm:pt>
    <dgm:pt modelId="{A445442B-E6A9-4D7B-9190-C6E98B0A56D6}" type="sibTrans" cxnId="{24B00A42-1E56-4A6E-AB95-80407313694A}">
      <dgm:prSet/>
      <dgm:spPr/>
      <dgm:t>
        <a:bodyPr/>
        <a:lstStyle/>
        <a:p>
          <a:endParaRPr lang="ru-RU"/>
        </a:p>
      </dgm:t>
    </dgm:pt>
    <dgm:pt modelId="{497E9177-90C8-4828-B012-30A47C1E5C63}" type="pres">
      <dgm:prSet presAssocID="{42D235D2-ACF9-4436-AF5C-CFC0636347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01BC09-461F-4639-BBF9-E2F8CAE4234E}" type="pres">
      <dgm:prSet presAssocID="{07FFD942-F168-47EF-82D9-35E4F52483AB}" presName="boxAndChildren" presStyleCnt="0"/>
      <dgm:spPr/>
      <dgm:t>
        <a:bodyPr/>
        <a:lstStyle/>
        <a:p>
          <a:endParaRPr lang="ru-RU"/>
        </a:p>
      </dgm:t>
    </dgm:pt>
    <dgm:pt modelId="{94AAF2F9-703A-4726-8063-46044DA32486}" type="pres">
      <dgm:prSet presAssocID="{07FFD942-F168-47EF-82D9-35E4F52483AB}" presName="parentTextBox" presStyleLbl="node1" presStyleIdx="0" presStyleCnt="3"/>
      <dgm:spPr/>
      <dgm:t>
        <a:bodyPr/>
        <a:lstStyle/>
        <a:p>
          <a:endParaRPr lang="ru-RU"/>
        </a:p>
      </dgm:t>
    </dgm:pt>
    <dgm:pt modelId="{0D47DB50-AEF8-49A7-BA3B-059AC97F92E1}" type="pres">
      <dgm:prSet presAssocID="{A445442B-E6A9-4D7B-9190-C6E98B0A56D6}" presName="sp" presStyleCnt="0"/>
      <dgm:spPr/>
      <dgm:t>
        <a:bodyPr/>
        <a:lstStyle/>
        <a:p>
          <a:endParaRPr lang="ru-RU"/>
        </a:p>
      </dgm:t>
    </dgm:pt>
    <dgm:pt modelId="{907CB826-6230-4E49-97C3-491A8010EE2A}" type="pres">
      <dgm:prSet presAssocID="{CB258841-4953-4917-9E87-08DEF73C8BD9}" presName="arrowAndChildren" presStyleCnt="0"/>
      <dgm:spPr/>
      <dgm:t>
        <a:bodyPr/>
        <a:lstStyle/>
        <a:p>
          <a:endParaRPr lang="ru-RU"/>
        </a:p>
      </dgm:t>
    </dgm:pt>
    <dgm:pt modelId="{CF163453-3652-49F3-B769-9958EB9A7B72}" type="pres">
      <dgm:prSet presAssocID="{CB258841-4953-4917-9E87-08DEF73C8BD9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3AE3ABE1-9E12-4F53-B51E-5DF8B97F540D}" type="pres">
      <dgm:prSet presAssocID="{B49806CE-6B2A-4EDF-9FF5-4383EA28B246}" presName="sp" presStyleCnt="0"/>
      <dgm:spPr/>
      <dgm:t>
        <a:bodyPr/>
        <a:lstStyle/>
        <a:p>
          <a:endParaRPr lang="ru-RU"/>
        </a:p>
      </dgm:t>
    </dgm:pt>
    <dgm:pt modelId="{67DC7541-841F-4DBC-9F7E-9F189BF7D994}" type="pres">
      <dgm:prSet presAssocID="{F32E59CF-4FF6-480B-A2F8-87E98DF1B045}" presName="arrowAndChildren" presStyleCnt="0"/>
      <dgm:spPr/>
      <dgm:t>
        <a:bodyPr/>
        <a:lstStyle/>
        <a:p>
          <a:endParaRPr lang="ru-RU"/>
        </a:p>
      </dgm:t>
    </dgm:pt>
    <dgm:pt modelId="{D8D6EF2F-0174-4522-B5DE-C941C2BF0BD1}" type="pres">
      <dgm:prSet presAssocID="{F32E59CF-4FF6-480B-A2F8-87E98DF1B045}" presName="parentTextArrow" presStyleLbl="node1" presStyleIdx="2" presStyleCnt="3" custLinFactNeighborY="-3798"/>
      <dgm:spPr/>
      <dgm:t>
        <a:bodyPr/>
        <a:lstStyle/>
        <a:p>
          <a:endParaRPr lang="ru-RU"/>
        </a:p>
      </dgm:t>
    </dgm:pt>
  </dgm:ptLst>
  <dgm:cxnLst>
    <dgm:cxn modelId="{7DE41BB2-E12D-4ACC-93FA-CB84E569E143}" srcId="{42D235D2-ACF9-4436-AF5C-CFC0636347F5}" destId="{07FFD942-F168-47EF-82D9-35E4F52483AB}" srcOrd="2" destOrd="0" parTransId="{02AABA43-7FC9-44FB-B88D-5F0FEE220BFB}" sibTransId="{62B363FA-F81E-4400-BECB-9E44790ADAB5}"/>
    <dgm:cxn modelId="{24B00A42-1E56-4A6E-AB95-80407313694A}" srcId="{42D235D2-ACF9-4436-AF5C-CFC0636347F5}" destId="{CB258841-4953-4917-9E87-08DEF73C8BD9}" srcOrd="1" destOrd="0" parTransId="{06B0DDCF-276E-434F-A89E-0119F94FD7CF}" sibTransId="{A445442B-E6A9-4D7B-9190-C6E98B0A56D6}"/>
    <dgm:cxn modelId="{C8778FD9-7E67-4A35-98B7-40969D814DE4}" type="presOf" srcId="{F32E59CF-4FF6-480B-A2F8-87E98DF1B045}" destId="{D8D6EF2F-0174-4522-B5DE-C941C2BF0BD1}" srcOrd="0" destOrd="0" presId="urn:microsoft.com/office/officeart/2005/8/layout/process4"/>
    <dgm:cxn modelId="{529D5023-073C-4793-B355-4039DADE58FB}" type="presOf" srcId="{07FFD942-F168-47EF-82D9-35E4F52483AB}" destId="{94AAF2F9-703A-4726-8063-46044DA32486}" srcOrd="0" destOrd="0" presId="urn:microsoft.com/office/officeart/2005/8/layout/process4"/>
    <dgm:cxn modelId="{8659DA02-ECF4-49DC-81C6-A893E4161865}" type="presOf" srcId="{42D235D2-ACF9-4436-AF5C-CFC0636347F5}" destId="{497E9177-90C8-4828-B012-30A47C1E5C63}" srcOrd="0" destOrd="0" presId="urn:microsoft.com/office/officeart/2005/8/layout/process4"/>
    <dgm:cxn modelId="{D793335F-429D-44D3-BBC2-D255B2CEA5F6}" srcId="{42D235D2-ACF9-4436-AF5C-CFC0636347F5}" destId="{F32E59CF-4FF6-480B-A2F8-87E98DF1B045}" srcOrd="0" destOrd="0" parTransId="{389771DD-A26B-43BD-AF4A-C025E78F4CC3}" sibTransId="{B49806CE-6B2A-4EDF-9FF5-4383EA28B246}"/>
    <dgm:cxn modelId="{C749DE99-1CA6-444D-BECB-65047F0BF04E}" type="presOf" srcId="{CB258841-4953-4917-9E87-08DEF73C8BD9}" destId="{CF163453-3652-49F3-B769-9958EB9A7B72}" srcOrd="0" destOrd="0" presId="urn:microsoft.com/office/officeart/2005/8/layout/process4"/>
    <dgm:cxn modelId="{EC78B474-6DF5-4646-8DCF-36ED427EA736}" type="presParOf" srcId="{497E9177-90C8-4828-B012-30A47C1E5C63}" destId="{9901BC09-461F-4639-BBF9-E2F8CAE4234E}" srcOrd="0" destOrd="0" presId="urn:microsoft.com/office/officeart/2005/8/layout/process4"/>
    <dgm:cxn modelId="{444FDDFD-DD08-456B-B04B-6E96B6CFDD34}" type="presParOf" srcId="{9901BC09-461F-4639-BBF9-E2F8CAE4234E}" destId="{94AAF2F9-703A-4726-8063-46044DA32486}" srcOrd="0" destOrd="0" presId="urn:microsoft.com/office/officeart/2005/8/layout/process4"/>
    <dgm:cxn modelId="{1F0C4109-440B-49D0-9697-75CFC283CD2B}" type="presParOf" srcId="{497E9177-90C8-4828-B012-30A47C1E5C63}" destId="{0D47DB50-AEF8-49A7-BA3B-059AC97F92E1}" srcOrd="1" destOrd="0" presId="urn:microsoft.com/office/officeart/2005/8/layout/process4"/>
    <dgm:cxn modelId="{CEBD2B67-6162-4818-8845-20EDA0EC23F0}" type="presParOf" srcId="{497E9177-90C8-4828-B012-30A47C1E5C63}" destId="{907CB826-6230-4E49-97C3-491A8010EE2A}" srcOrd="2" destOrd="0" presId="urn:microsoft.com/office/officeart/2005/8/layout/process4"/>
    <dgm:cxn modelId="{AF6567A1-5B4D-4F4E-A279-2035237BF2D4}" type="presParOf" srcId="{907CB826-6230-4E49-97C3-491A8010EE2A}" destId="{CF163453-3652-49F3-B769-9958EB9A7B72}" srcOrd="0" destOrd="0" presId="urn:microsoft.com/office/officeart/2005/8/layout/process4"/>
    <dgm:cxn modelId="{D5646730-E807-44DA-BF37-E11D09F5C184}" type="presParOf" srcId="{497E9177-90C8-4828-B012-30A47C1E5C63}" destId="{3AE3ABE1-9E12-4F53-B51E-5DF8B97F540D}" srcOrd="3" destOrd="0" presId="urn:microsoft.com/office/officeart/2005/8/layout/process4"/>
    <dgm:cxn modelId="{69547B7B-E50C-4D61-B786-783BF89881C1}" type="presParOf" srcId="{497E9177-90C8-4828-B012-30A47C1E5C63}" destId="{67DC7541-841F-4DBC-9F7E-9F189BF7D994}" srcOrd="4" destOrd="0" presId="urn:microsoft.com/office/officeart/2005/8/layout/process4"/>
    <dgm:cxn modelId="{54225F69-BF62-4B60-B7B3-B1DAAE00CBC8}" type="presParOf" srcId="{67DC7541-841F-4DBC-9F7E-9F189BF7D994}" destId="{D8D6EF2F-0174-4522-B5DE-C941C2BF0BD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6EB2E4-681B-4DDF-88B2-8878D36A33A9}" type="doc">
      <dgm:prSet loTypeId="urn:microsoft.com/office/officeart/2009/3/layout/StepUpProcess" loCatId="process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C17DBF1C-97E7-4CFF-BEC7-A6A4E5E84A89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Курсы                           повышения             квалификации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D0400A-A02F-47BB-9042-AD759B3899B4}" type="parTrans" cxnId="{83D885AD-231A-4144-A31C-18784A5F8360}">
      <dgm:prSet/>
      <dgm:spPr/>
      <dgm:t>
        <a:bodyPr/>
        <a:lstStyle/>
        <a:p>
          <a:endParaRPr lang="ru-RU"/>
        </a:p>
      </dgm:t>
    </dgm:pt>
    <dgm:pt modelId="{528DCAD4-4E06-41A9-9E75-1F3B4D349D7B}" type="sibTrans" cxnId="{83D885AD-231A-4144-A31C-18784A5F8360}">
      <dgm:prSet/>
      <dgm:spPr/>
      <dgm:t>
        <a:bodyPr/>
        <a:lstStyle/>
        <a:p>
          <a:endParaRPr lang="ru-RU"/>
        </a:p>
      </dgm:t>
    </dgm:pt>
    <dgm:pt modelId="{84E88A33-A0EC-48EA-A6C7-82F7CB910A23}">
      <dgm:prSet phldrT="[Текст]" custT="1"/>
      <dgm:spPr/>
      <dgm:t>
        <a:bodyPr/>
        <a:lstStyle/>
        <a:p>
          <a:r>
            <a:rPr lang="ru-RU" sz="2000" b="1" i="1" dirty="0" err="1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Вебинары</a:t>
          </a:r>
          <a:r>
            <a:rPr lang="ru-RU" sz="2000" b="1" i="1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                     Семинары                           Мастер-классы                Тренинги                       </a:t>
          </a:r>
          <a:r>
            <a:rPr lang="ru-RU" sz="2000" b="1" i="1" dirty="0" err="1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Воркшопы</a:t>
          </a:r>
          <a:r>
            <a:rPr lang="ru-RU" sz="2000" b="1" i="1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               Конференции  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CEC520-AC58-43D1-ACB3-9B7D7965C858}" type="parTrans" cxnId="{C9F89348-74D5-4CA9-9FF8-A992E4BC2F7C}">
      <dgm:prSet/>
      <dgm:spPr/>
      <dgm:t>
        <a:bodyPr/>
        <a:lstStyle/>
        <a:p>
          <a:endParaRPr lang="ru-RU"/>
        </a:p>
      </dgm:t>
    </dgm:pt>
    <dgm:pt modelId="{17B944A5-201A-457C-9194-D289ED8604A2}" type="sibTrans" cxnId="{C9F89348-74D5-4CA9-9FF8-A992E4BC2F7C}">
      <dgm:prSet/>
      <dgm:spPr/>
      <dgm:t>
        <a:bodyPr/>
        <a:lstStyle/>
        <a:p>
          <a:endParaRPr lang="ru-RU"/>
        </a:p>
      </dgm:t>
    </dgm:pt>
    <dgm:pt modelId="{422E90B6-275D-4532-94B4-9BECEBE4B2DC}">
      <dgm:prSet custT="1"/>
      <dgm:spPr/>
      <dgm:t>
        <a:bodyPr/>
        <a:lstStyle/>
        <a:p>
          <a:r>
            <a:rPr lang="ru-RU" sz="2000" b="1" i="1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Самосовершенствование Самореализация     Саморазвитие  Самоопределение </a:t>
          </a:r>
          <a:endParaRPr lang="ru-RU" sz="2000" b="1" i="1" dirty="0" smtClean="0">
            <a:effectLst/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</dgm:t>
    </dgm:pt>
    <dgm:pt modelId="{8353E2CF-7034-401E-BF33-A1DDF6504FA0}" type="parTrans" cxnId="{FB59BC08-D8F8-410B-9645-8637A8FB7358}">
      <dgm:prSet/>
      <dgm:spPr/>
      <dgm:t>
        <a:bodyPr/>
        <a:lstStyle/>
        <a:p>
          <a:endParaRPr lang="ru-RU"/>
        </a:p>
      </dgm:t>
    </dgm:pt>
    <dgm:pt modelId="{8A07267E-7785-4769-A61E-17FB4FC010DB}" type="sibTrans" cxnId="{FB59BC08-D8F8-410B-9645-8637A8FB7358}">
      <dgm:prSet/>
      <dgm:spPr/>
      <dgm:t>
        <a:bodyPr/>
        <a:lstStyle/>
        <a:p>
          <a:endParaRPr lang="ru-RU"/>
        </a:p>
      </dgm:t>
    </dgm:pt>
    <dgm:pt modelId="{E7C981F3-C999-415F-91D6-A3F36AB21E72}" type="pres">
      <dgm:prSet presAssocID="{F96EB2E4-681B-4DDF-88B2-8878D36A33A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0C96B67-12D0-4461-82BB-882315A4EC15}" type="pres">
      <dgm:prSet presAssocID="{C17DBF1C-97E7-4CFF-BEC7-A6A4E5E84A89}" presName="composite" presStyleCnt="0"/>
      <dgm:spPr/>
    </dgm:pt>
    <dgm:pt modelId="{17F8E457-E417-4FA1-BDDA-1EBF23C45A37}" type="pres">
      <dgm:prSet presAssocID="{C17DBF1C-97E7-4CFF-BEC7-A6A4E5E84A89}" presName="LShape" presStyleLbl="alignNode1" presStyleIdx="0" presStyleCnt="5"/>
      <dgm:spPr/>
    </dgm:pt>
    <dgm:pt modelId="{046961ED-8B41-4ABF-99F4-0609408088C0}" type="pres">
      <dgm:prSet presAssocID="{C17DBF1C-97E7-4CFF-BEC7-A6A4E5E84A89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53857-1B97-4347-B893-2F7ED368FF30}" type="pres">
      <dgm:prSet presAssocID="{C17DBF1C-97E7-4CFF-BEC7-A6A4E5E84A89}" presName="Triangle" presStyleLbl="alignNode1" presStyleIdx="1" presStyleCnt="5"/>
      <dgm:spPr/>
    </dgm:pt>
    <dgm:pt modelId="{C2F22189-4625-4A35-8F0F-FAE6074B5F6C}" type="pres">
      <dgm:prSet presAssocID="{528DCAD4-4E06-41A9-9E75-1F3B4D349D7B}" presName="sibTrans" presStyleCnt="0"/>
      <dgm:spPr/>
    </dgm:pt>
    <dgm:pt modelId="{E5D7D124-CEA9-48A7-9CAE-41EF701990F2}" type="pres">
      <dgm:prSet presAssocID="{528DCAD4-4E06-41A9-9E75-1F3B4D349D7B}" presName="space" presStyleCnt="0"/>
      <dgm:spPr/>
    </dgm:pt>
    <dgm:pt modelId="{0DBE9916-F819-4C47-A31F-92A6E82FC4F4}" type="pres">
      <dgm:prSet presAssocID="{84E88A33-A0EC-48EA-A6C7-82F7CB910A23}" presName="composite" presStyleCnt="0"/>
      <dgm:spPr/>
    </dgm:pt>
    <dgm:pt modelId="{E3AA9AE3-3A87-45C3-BA30-11036B62A1BB}" type="pres">
      <dgm:prSet presAssocID="{84E88A33-A0EC-48EA-A6C7-82F7CB910A23}" presName="LShape" presStyleLbl="alignNode1" presStyleIdx="2" presStyleCnt="5"/>
      <dgm:spPr/>
    </dgm:pt>
    <dgm:pt modelId="{899AEE70-EB6D-4117-B964-B6A433DAC3A1}" type="pres">
      <dgm:prSet presAssocID="{84E88A33-A0EC-48EA-A6C7-82F7CB910A23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6B875-FB32-4AA0-B02F-F299092D794D}" type="pres">
      <dgm:prSet presAssocID="{84E88A33-A0EC-48EA-A6C7-82F7CB910A23}" presName="Triangle" presStyleLbl="alignNode1" presStyleIdx="3" presStyleCnt="5"/>
      <dgm:spPr/>
    </dgm:pt>
    <dgm:pt modelId="{59FCD3E5-0117-4BAE-AFA8-2A1C005DE9A8}" type="pres">
      <dgm:prSet presAssocID="{17B944A5-201A-457C-9194-D289ED8604A2}" presName="sibTrans" presStyleCnt="0"/>
      <dgm:spPr/>
    </dgm:pt>
    <dgm:pt modelId="{F73343BD-6767-492B-8630-0B917D329BC1}" type="pres">
      <dgm:prSet presAssocID="{17B944A5-201A-457C-9194-D289ED8604A2}" presName="space" presStyleCnt="0"/>
      <dgm:spPr/>
    </dgm:pt>
    <dgm:pt modelId="{D4455576-6AB5-47D1-862F-D83B29DD0D44}" type="pres">
      <dgm:prSet presAssocID="{422E90B6-275D-4532-94B4-9BECEBE4B2DC}" presName="composite" presStyleCnt="0"/>
      <dgm:spPr/>
    </dgm:pt>
    <dgm:pt modelId="{9F61E15F-5F14-4CCD-A593-627C88D95CE6}" type="pres">
      <dgm:prSet presAssocID="{422E90B6-275D-4532-94B4-9BECEBE4B2DC}" presName="LShape" presStyleLbl="alignNode1" presStyleIdx="4" presStyleCnt="5"/>
      <dgm:spPr/>
    </dgm:pt>
    <dgm:pt modelId="{DEB57C10-D7B8-4F58-9D53-D20D97E323BB}" type="pres">
      <dgm:prSet presAssocID="{422E90B6-275D-4532-94B4-9BECEBE4B2DC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8BCB1E-96C8-4812-821A-B8D11517298C}" type="presOf" srcId="{422E90B6-275D-4532-94B4-9BECEBE4B2DC}" destId="{DEB57C10-D7B8-4F58-9D53-D20D97E323BB}" srcOrd="0" destOrd="0" presId="urn:microsoft.com/office/officeart/2009/3/layout/StepUpProcess"/>
    <dgm:cxn modelId="{83D885AD-231A-4144-A31C-18784A5F8360}" srcId="{F96EB2E4-681B-4DDF-88B2-8878D36A33A9}" destId="{C17DBF1C-97E7-4CFF-BEC7-A6A4E5E84A89}" srcOrd="0" destOrd="0" parTransId="{C1D0400A-A02F-47BB-9042-AD759B3899B4}" sibTransId="{528DCAD4-4E06-41A9-9E75-1F3B4D349D7B}"/>
    <dgm:cxn modelId="{E73266BB-F845-4A36-851D-B0832E30BEC1}" type="presOf" srcId="{F96EB2E4-681B-4DDF-88B2-8878D36A33A9}" destId="{E7C981F3-C999-415F-91D6-A3F36AB21E72}" srcOrd="0" destOrd="0" presId="urn:microsoft.com/office/officeart/2009/3/layout/StepUpProcess"/>
    <dgm:cxn modelId="{CE01C187-2392-40D0-BEAF-5E4C15BBA981}" type="presOf" srcId="{C17DBF1C-97E7-4CFF-BEC7-A6A4E5E84A89}" destId="{046961ED-8B41-4ABF-99F4-0609408088C0}" srcOrd="0" destOrd="0" presId="urn:microsoft.com/office/officeart/2009/3/layout/StepUpProcess"/>
    <dgm:cxn modelId="{C9F89348-74D5-4CA9-9FF8-A992E4BC2F7C}" srcId="{F96EB2E4-681B-4DDF-88B2-8878D36A33A9}" destId="{84E88A33-A0EC-48EA-A6C7-82F7CB910A23}" srcOrd="1" destOrd="0" parTransId="{99CEC520-AC58-43D1-ACB3-9B7D7965C858}" sibTransId="{17B944A5-201A-457C-9194-D289ED8604A2}"/>
    <dgm:cxn modelId="{FB59BC08-D8F8-410B-9645-8637A8FB7358}" srcId="{F96EB2E4-681B-4DDF-88B2-8878D36A33A9}" destId="{422E90B6-275D-4532-94B4-9BECEBE4B2DC}" srcOrd="2" destOrd="0" parTransId="{8353E2CF-7034-401E-BF33-A1DDF6504FA0}" sibTransId="{8A07267E-7785-4769-A61E-17FB4FC010DB}"/>
    <dgm:cxn modelId="{730E42B0-1EDC-441E-BF5A-9CBC6DAC204F}" type="presOf" srcId="{84E88A33-A0EC-48EA-A6C7-82F7CB910A23}" destId="{899AEE70-EB6D-4117-B964-B6A433DAC3A1}" srcOrd="0" destOrd="0" presId="urn:microsoft.com/office/officeart/2009/3/layout/StepUpProcess"/>
    <dgm:cxn modelId="{34D64510-8C13-45E2-AC72-649492F0A22B}" type="presParOf" srcId="{E7C981F3-C999-415F-91D6-A3F36AB21E72}" destId="{00C96B67-12D0-4461-82BB-882315A4EC15}" srcOrd="0" destOrd="0" presId="urn:microsoft.com/office/officeart/2009/3/layout/StepUpProcess"/>
    <dgm:cxn modelId="{FE73B1F2-5C5B-4D06-9EA1-608F30C42B9C}" type="presParOf" srcId="{00C96B67-12D0-4461-82BB-882315A4EC15}" destId="{17F8E457-E417-4FA1-BDDA-1EBF23C45A37}" srcOrd="0" destOrd="0" presId="urn:microsoft.com/office/officeart/2009/3/layout/StepUpProcess"/>
    <dgm:cxn modelId="{13482641-10A4-4AA3-8A32-851448F2D167}" type="presParOf" srcId="{00C96B67-12D0-4461-82BB-882315A4EC15}" destId="{046961ED-8B41-4ABF-99F4-0609408088C0}" srcOrd="1" destOrd="0" presId="urn:microsoft.com/office/officeart/2009/3/layout/StepUpProcess"/>
    <dgm:cxn modelId="{E5046B47-DC9D-4EF7-83BD-A06378EF8C6B}" type="presParOf" srcId="{00C96B67-12D0-4461-82BB-882315A4EC15}" destId="{DC953857-1B97-4347-B893-2F7ED368FF30}" srcOrd="2" destOrd="0" presId="urn:microsoft.com/office/officeart/2009/3/layout/StepUpProcess"/>
    <dgm:cxn modelId="{17A91AB3-3222-4E20-85BC-62ABC607A984}" type="presParOf" srcId="{E7C981F3-C999-415F-91D6-A3F36AB21E72}" destId="{C2F22189-4625-4A35-8F0F-FAE6074B5F6C}" srcOrd="1" destOrd="0" presId="urn:microsoft.com/office/officeart/2009/3/layout/StepUpProcess"/>
    <dgm:cxn modelId="{19A64F67-A14C-4108-B515-053815236B53}" type="presParOf" srcId="{C2F22189-4625-4A35-8F0F-FAE6074B5F6C}" destId="{E5D7D124-CEA9-48A7-9CAE-41EF701990F2}" srcOrd="0" destOrd="0" presId="urn:microsoft.com/office/officeart/2009/3/layout/StepUpProcess"/>
    <dgm:cxn modelId="{08683A1F-9C0C-42AE-88EA-C89F15C8C2CA}" type="presParOf" srcId="{E7C981F3-C999-415F-91D6-A3F36AB21E72}" destId="{0DBE9916-F819-4C47-A31F-92A6E82FC4F4}" srcOrd="2" destOrd="0" presId="urn:microsoft.com/office/officeart/2009/3/layout/StepUpProcess"/>
    <dgm:cxn modelId="{A9389F3D-F7CE-4D9C-A5B7-FD370880DF00}" type="presParOf" srcId="{0DBE9916-F819-4C47-A31F-92A6E82FC4F4}" destId="{E3AA9AE3-3A87-45C3-BA30-11036B62A1BB}" srcOrd="0" destOrd="0" presId="urn:microsoft.com/office/officeart/2009/3/layout/StepUpProcess"/>
    <dgm:cxn modelId="{75430860-E6C7-47AD-9C13-CD780FAB2391}" type="presParOf" srcId="{0DBE9916-F819-4C47-A31F-92A6E82FC4F4}" destId="{899AEE70-EB6D-4117-B964-B6A433DAC3A1}" srcOrd="1" destOrd="0" presId="urn:microsoft.com/office/officeart/2009/3/layout/StepUpProcess"/>
    <dgm:cxn modelId="{EA43C71C-4B97-40B8-86EC-A855FEDFC3B3}" type="presParOf" srcId="{0DBE9916-F819-4C47-A31F-92A6E82FC4F4}" destId="{A4D6B875-FB32-4AA0-B02F-F299092D794D}" srcOrd="2" destOrd="0" presId="urn:microsoft.com/office/officeart/2009/3/layout/StepUpProcess"/>
    <dgm:cxn modelId="{C7DD28FA-1EE0-43E4-AD29-4C291AF9C005}" type="presParOf" srcId="{E7C981F3-C999-415F-91D6-A3F36AB21E72}" destId="{59FCD3E5-0117-4BAE-AFA8-2A1C005DE9A8}" srcOrd="3" destOrd="0" presId="urn:microsoft.com/office/officeart/2009/3/layout/StepUpProcess"/>
    <dgm:cxn modelId="{D38C5498-783A-45C5-82E8-028EE2315B5E}" type="presParOf" srcId="{59FCD3E5-0117-4BAE-AFA8-2A1C005DE9A8}" destId="{F73343BD-6767-492B-8630-0B917D329BC1}" srcOrd="0" destOrd="0" presId="urn:microsoft.com/office/officeart/2009/3/layout/StepUpProcess"/>
    <dgm:cxn modelId="{3C886DC5-658A-4897-AAE3-E3923CC64DF8}" type="presParOf" srcId="{E7C981F3-C999-415F-91D6-A3F36AB21E72}" destId="{D4455576-6AB5-47D1-862F-D83B29DD0D44}" srcOrd="4" destOrd="0" presId="urn:microsoft.com/office/officeart/2009/3/layout/StepUpProcess"/>
    <dgm:cxn modelId="{196A7634-2EC2-429C-87FF-5D5B876D7F8A}" type="presParOf" srcId="{D4455576-6AB5-47D1-862F-D83B29DD0D44}" destId="{9F61E15F-5F14-4CCD-A593-627C88D95CE6}" srcOrd="0" destOrd="0" presId="urn:microsoft.com/office/officeart/2009/3/layout/StepUpProcess"/>
    <dgm:cxn modelId="{F237D5BE-3FF3-4792-A1D3-31AD2637491B}" type="presParOf" srcId="{D4455576-6AB5-47D1-862F-D83B29DD0D44}" destId="{DEB57C10-D7B8-4F58-9D53-D20D97E323BB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0C3648-4C53-4F77-965D-FF55E16806DD}" type="doc">
      <dgm:prSet loTypeId="urn:microsoft.com/office/officeart/2009/3/layout/CircleRelationship" loCatId="relationship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10E89A7A-CD5C-4E71-A24F-D6E0BC99A633}">
      <dgm:prSet phldrT="[Текст]"/>
      <dgm:spPr/>
      <dgm:t>
        <a:bodyPr/>
        <a:lstStyle/>
        <a:p>
          <a:r>
            <a:rPr lang="ru-RU" b="1" dirty="0" smtClean="0"/>
            <a:t>Независимая оценка квалификации работников или лиц, претендующих на осуществление определенного вида трудовой деятельности, — это процедура подтверждения соответствия квалификации соискателя положениям профессионального стандарта или квалификационным требованиям, установленным федеральными законами и иными нормативными правовыми актами Российской Федерации, проведенная центром оценки квалификаций.</a:t>
          </a:r>
          <a:endParaRPr lang="ru-RU" b="1" dirty="0"/>
        </a:p>
      </dgm:t>
    </dgm:pt>
    <dgm:pt modelId="{84B6F8CD-D00E-4C66-8982-2DE884097435}" type="parTrans" cxnId="{E6850CB4-900D-4312-B3D2-19D25EE53883}">
      <dgm:prSet/>
      <dgm:spPr/>
      <dgm:t>
        <a:bodyPr/>
        <a:lstStyle/>
        <a:p>
          <a:endParaRPr lang="ru-RU"/>
        </a:p>
      </dgm:t>
    </dgm:pt>
    <dgm:pt modelId="{CF847B76-EE7B-4725-A775-FDAD5E1A5855}" type="sibTrans" cxnId="{E6850CB4-900D-4312-B3D2-19D25EE53883}">
      <dgm:prSet/>
      <dgm:spPr/>
      <dgm:t>
        <a:bodyPr/>
        <a:lstStyle/>
        <a:p>
          <a:endParaRPr lang="ru-RU"/>
        </a:p>
      </dgm:t>
    </dgm:pt>
    <dgm:pt modelId="{3E7B488B-9CAF-4397-8396-0199008A63C8}">
      <dgm:prSet phldrT="[Текст]" phldr="1"/>
      <dgm:spPr/>
      <dgm:t>
        <a:bodyPr/>
        <a:lstStyle/>
        <a:p>
          <a:endParaRPr lang="ru-RU"/>
        </a:p>
      </dgm:t>
    </dgm:pt>
    <dgm:pt modelId="{D92D0146-7304-49B0-8387-6669D06E7416}" type="parTrans" cxnId="{AD0962AE-5FD9-468D-BD2A-8B1C18B3A2E3}">
      <dgm:prSet/>
      <dgm:spPr/>
      <dgm:t>
        <a:bodyPr/>
        <a:lstStyle/>
        <a:p>
          <a:endParaRPr lang="ru-RU"/>
        </a:p>
      </dgm:t>
    </dgm:pt>
    <dgm:pt modelId="{90259409-82DB-47A0-8DA7-1A92E921A4CD}" type="sibTrans" cxnId="{AD0962AE-5FD9-468D-BD2A-8B1C18B3A2E3}">
      <dgm:prSet/>
      <dgm:spPr/>
      <dgm:t>
        <a:bodyPr/>
        <a:lstStyle/>
        <a:p>
          <a:endParaRPr lang="ru-RU"/>
        </a:p>
      </dgm:t>
    </dgm:pt>
    <dgm:pt modelId="{35CCAF91-4DF6-40BD-959D-ED25EE1EF0FB}">
      <dgm:prSet phldrT="[Текст]" phldr="1"/>
      <dgm:spPr/>
      <dgm:t>
        <a:bodyPr/>
        <a:lstStyle/>
        <a:p>
          <a:endParaRPr lang="ru-RU"/>
        </a:p>
      </dgm:t>
    </dgm:pt>
    <dgm:pt modelId="{337FACE7-5E75-4FB4-88DB-71FFE4BEC79C}" type="parTrans" cxnId="{5D1AA4F6-FB78-4430-8C65-9F7D92CA5F69}">
      <dgm:prSet/>
      <dgm:spPr/>
      <dgm:t>
        <a:bodyPr/>
        <a:lstStyle/>
        <a:p>
          <a:endParaRPr lang="ru-RU"/>
        </a:p>
      </dgm:t>
    </dgm:pt>
    <dgm:pt modelId="{AC95B5C2-EDC6-450D-A045-EE58211F23CF}" type="sibTrans" cxnId="{5D1AA4F6-FB78-4430-8C65-9F7D92CA5F69}">
      <dgm:prSet/>
      <dgm:spPr/>
      <dgm:t>
        <a:bodyPr/>
        <a:lstStyle/>
        <a:p>
          <a:endParaRPr lang="ru-RU"/>
        </a:p>
      </dgm:t>
    </dgm:pt>
    <dgm:pt modelId="{6F9203B2-704B-4C85-9AF4-8F49BE34F166}">
      <dgm:prSet/>
      <dgm:spPr/>
      <dgm:t>
        <a:bodyPr/>
        <a:lstStyle/>
        <a:p>
          <a:endParaRPr lang="ru-RU" dirty="0"/>
        </a:p>
      </dgm:t>
    </dgm:pt>
    <dgm:pt modelId="{40253297-BA5B-4DBA-A616-1F5979EF872A}" type="parTrans" cxnId="{7A6A1C84-A002-439D-9C46-3E590E8199F9}">
      <dgm:prSet/>
      <dgm:spPr/>
      <dgm:t>
        <a:bodyPr/>
        <a:lstStyle/>
        <a:p>
          <a:endParaRPr lang="ru-RU"/>
        </a:p>
      </dgm:t>
    </dgm:pt>
    <dgm:pt modelId="{89196F06-8209-4AAF-A1EC-851716F953F0}" type="sibTrans" cxnId="{7A6A1C84-A002-439D-9C46-3E590E8199F9}">
      <dgm:prSet/>
      <dgm:spPr/>
      <dgm:t>
        <a:bodyPr/>
        <a:lstStyle/>
        <a:p>
          <a:endParaRPr lang="ru-RU"/>
        </a:p>
      </dgm:t>
    </dgm:pt>
    <dgm:pt modelId="{3CFD948D-929B-4540-9715-86CAE032898E}" type="pres">
      <dgm:prSet presAssocID="{4E0C3648-4C53-4F77-965D-FF55E16806D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2CEC3D32-FAB2-4E04-8E00-1AE5F3918DCF}" type="pres">
      <dgm:prSet presAssocID="{10E89A7A-CD5C-4E71-A24F-D6E0BC99A633}" presName="Parent" presStyleLbl="node0" presStyleIdx="0" presStyleCnt="1" custScaleX="123599" custScaleY="116952" custLinFactNeighborX="1344" custLinFactNeighborY="17674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3A9224CF-B383-47C3-9984-24385D4B1F7D}" type="pres">
      <dgm:prSet presAssocID="{10E89A7A-CD5C-4E71-A24F-D6E0BC99A633}" presName="Accent1" presStyleLbl="node1" presStyleIdx="0" presStyleCnt="6"/>
      <dgm:spPr/>
    </dgm:pt>
    <dgm:pt modelId="{2630F6BD-1AAD-426F-A397-B87A31B40301}" type="pres">
      <dgm:prSet presAssocID="{10E89A7A-CD5C-4E71-A24F-D6E0BC99A633}" presName="Accent2" presStyleLbl="node1" presStyleIdx="1" presStyleCnt="6" custLinFactX="-100000" custLinFactY="70938" custLinFactNeighborX="-187853" custLinFactNeighborY="100000"/>
      <dgm:spPr/>
    </dgm:pt>
    <dgm:pt modelId="{03117216-CA23-4F08-BD95-1837419C5BFB}" type="pres">
      <dgm:prSet presAssocID="{10E89A7A-CD5C-4E71-A24F-D6E0BC99A633}" presName="Accent3" presStyleLbl="node1" presStyleIdx="2" presStyleCnt="6" custLinFactNeighborX="68304" custLinFactNeighborY="7536"/>
      <dgm:spPr/>
    </dgm:pt>
    <dgm:pt modelId="{04D040F7-FBC1-48B2-A0F8-D2622A357A58}" type="pres">
      <dgm:prSet presAssocID="{10E89A7A-CD5C-4E71-A24F-D6E0BC99A633}" presName="Accent4" presStyleLbl="node1" presStyleIdx="3" presStyleCnt="6" custLinFactNeighborX="41934" custLinFactNeighborY="5494"/>
      <dgm:spPr/>
    </dgm:pt>
    <dgm:pt modelId="{CA711D1D-542E-4196-9C48-37888625AD96}" type="pres">
      <dgm:prSet presAssocID="{10E89A7A-CD5C-4E71-A24F-D6E0BC99A633}" presName="Accent5" presStyleLbl="node1" presStyleIdx="4" presStyleCnt="6" custLinFactX="-200000" custLinFactNeighborX="-227738" custLinFactNeighborY="-49530"/>
      <dgm:spPr/>
    </dgm:pt>
    <dgm:pt modelId="{9BD16B4F-5A83-4E3F-84D6-4FA70AAF187E}" type="pres">
      <dgm:prSet presAssocID="{10E89A7A-CD5C-4E71-A24F-D6E0BC99A633}" presName="Accent6" presStyleLbl="node1" presStyleIdx="5" presStyleCnt="6" custLinFactNeighborX="-90145" custLinFactNeighborY="48317"/>
      <dgm:spPr/>
    </dgm:pt>
  </dgm:ptLst>
  <dgm:cxnLst>
    <dgm:cxn modelId="{7A6A1C84-A002-439D-9C46-3E590E8199F9}" srcId="{4E0C3648-4C53-4F77-965D-FF55E16806DD}" destId="{6F9203B2-704B-4C85-9AF4-8F49BE34F166}" srcOrd="1" destOrd="0" parTransId="{40253297-BA5B-4DBA-A616-1F5979EF872A}" sibTransId="{89196F06-8209-4AAF-A1EC-851716F953F0}"/>
    <dgm:cxn modelId="{E6850CB4-900D-4312-B3D2-19D25EE53883}" srcId="{4E0C3648-4C53-4F77-965D-FF55E16806DD}" destId="{10E89A7A-CD5C-4E71-A24F-D6E0BC99A633}" srcOrd="0" destOrd="0" parTransId="{84B6F8CD-D00E-4C66-8982-2DE884097435}" sibTransId="{CF847B76-EE7B-4725-A775-FDAD5E1A5855}"/>
    <dgm:cxn modelId="{5D1AA4F6-FB78-4430-8C65-9F7D92CA5F69}" srcId="{6F9203B2-704B-4C85-9AF4-8F49BE34F166}" destId="{35CCAF91-4DF6-40BD-959D-ED25EE1EF0FB}" srcOrd="1" destOrd="0" parTransId="{337FACE7-5E75-4FB4-88DB-71FFE4BEC79C}" sibTransId="{AC95B5C2-EDC6-450D-A045-EE58211F23CF}"/>
    <dgm:cxn modelId="{15B09499-E9CC-44EB-864C-2F1ECD97ED21}" type="presOf" srcId="{10E89A7A-CD5C-4E71-A24F-D6E0BC99A633}" destId="{2CEC3D32-FAB2-4E04-8E00-1AE5F3918DCF}" srcOrd="0" destOrd="0" presId="urn:microsoft.com/office/officeart/2009/3/layout/CircleRelationship"/>
    <dgm:cxn modelId="{035A2466-9787-4086-86ED-F6D317ECDD9C}" type="presOf" srcId="{4E0C3648-4C53-4F77-965D-FF55E16806DD}" destId="{3CFD948D-929B-4540-9715-86CAE032898E}" srcOrd="0" destOrd="0" presId="urn:microsoft.com/office/officeart/2009/3/layout/CircleRelationship"/>
    <dgm:cxn modelId="{AD0962AE-5FD9-468D-BD2A-8B1C18B3A2E3}" srcId="{6F9203B2-704B-4C85-9AF4-8F49BE34F166}" destId="{3E7B488B-9CAF-4397-8396-0199008A63C8}" srcOrd="0" destOrd="0" parTransId="{D92D0146-7304-49B0-8387-6669D06E7416}" sibTransId="{90259409-82DB-47A0-8DA7-1A92E921A4CD}"/>
    <dgm:cxn modelId="{3791CC87-3D04-463C-B11B-03E1FA4694C7}" type="presParOf" srcId="{3CFD948D-929B-4540-9715-86CAE032898E}" destId="{2CEC3D32-FAB2-4E04-8E00-1AE5F3918DCF}" srcOrd="0" destOrd="0" presId="urn:microsoft.com/office/officeart/2009/3/layout/CircleRelationship"/>
    <dgm:cxn modelId="{49BB8B1F-2834-4073-B454-C0B80DB00343}" type="presParOf" srcId="{3CFD948D-929B-4540-9715-86CAE032898E}" destId="{3A9224CF-B383-47C3-9984-24385D4B1F7D}" srcOrd="1" destOrd="0" presId="urn:microsoft.com/office/officeart/2009/3/layout/CircleRelationship"/>
    <dgm:cxn modelId="{A5481268-84A8-4234-BE90-3364900156F8}" type="presParOf" srcId="{3CFD948D-929B-4540-9715-86CAE032898E}" destId="{2630F6BD-1AAD-426F-A397-B87A31B40301}" srcOrd="2" destOrd="0" presId="urn:microsoft.com/office/officeart/2009/3/layout/CircleRelationship"/>
    <dgm:cxn modelId="{ADBF9AFA-427B-4D90-ABA2-DCA8AC522AFB}" type="presParOf" srcId="{3CFD948D-929B-4540-9715-86CAE032898E}" destId="{03117216-CA23-4F08-BD95-1837419C5BFB}" srcOrd="3" destOrd="0" presId="urn:microsoft.com/office/officeart/2009/3/layout/CircleRelationship"/>
    <dgm:cxn modelId="{7FF17329-838D-410F-BEF9-79FDBFA2EF59}" type="presParOf" srcId="{3CFD948D-929B-4540-9715-86CAE032898E}" destId="{04D040F7-FBC1-48B2-A0F8-D2622A357A58}" srcOrd="4" destOrd="0" presId="urn:microsoft.com/office/officeart/2009/3/layout/CircleRelationship"/>
    <dgm:cxn modelId="{D9BF0A4F-BDED-4855-82B1-FD88BBAFD937}" type="presParOf" srcId="{3CFD948D-929B-4540-9715-86CAE032898E}" destId="{CA711D1D-542E-4196-9C48-37888625AD96}" srcOrd="5" destOrd="0" presId="urn:microsoft.com/office/officeart/2009/3/layout/CircleRelationship"/>
    <dgm:cxn modelId="{0BE8E4AB-F46E-4378-BBB5-4E1B13979FF8}" type="presParOf" srcId="{3CFD948D-929B-4540-9715-86CAE032898E}" destId="{9BD16B4F-5A83-4E3F-84D6-4FA70AAF187E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FEE6B7-49DA-427E-87EA-59639C691B02}" type="doc">
      <dgm:prSet loTypeId="urn:microsoft.com/office/officeart/2008/layout/VerticalCurvedList" loCatId="list" qsTypeId="urn:microsoft.com/office/officeart/2005/8/quickstyle/3d2" qsCatId="3D" csTypeId="urn:microsoft.com/office/officeart/2005/8/colors/accent1_3" csCatId="accent1" phldr="1"/>
      <dgm:spPr/>
    </dgm:pt>
    <dgm:pt modelId="{EB60B633-E087-412B-B2CE-B1F6B720071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Расширение географии участников проекта</a:t>
          </a:r>
          <a:endParaRPr lang="ru-RU" sz="2000" b="1" dirty="0"/>
        </a:p>
      </dgm:t>
    </dgm:pt>
    <dgm:pt modelId="{107F5955-0C00-4971-A6D8-6BDA277BEF7C}" type="parTrans" cxnId="{9C5C7A55-CA98-4304-8417-BA71C1AE017F}">
      <dgm:prSet/>
      <dgm:spPr/>
      <dgm:t>
        <a:bodyPr/>
        <a:lstStyle/>
        <a:p>
          <a:endParaRPr lang="ru-RU"/>
        </a:p>
      </dgm:t>
    </dgm:pt>
    <dgm:pt modelId="{D2F9E983-C556-4AD2-9BF5-E7EE67BC398F}" type="sibTrans" cxnId="{9C5C7A55-CA98-4304-8417-BA71C1AE017F}">
      <dgm:prSet/>
      <dgm:spPr/>
      <dgm:t>
        <a:bodyPr/>
        <a:lstStyle/>
        <a:p>
          <a:endParaRPr lang="ru-RU"/>
        </a:p>
      </dgm:t>
    </dgm:pt>
    <dgm:pt modelId="{BA547956-3EAE-4B24-8952-7D43296A2B8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Распространение результатов проекта в</a:t>
          </a:r>
        </a:p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педагогическом сообществе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03300C-067A-4C5E-90CA-46CDCE3A99C8}" type="parTrans" cxnId="{B23C7CB9-EE69-4517-B55C-95A90DEF204D}">
      <dgm:prSet/>
      <dgm:spPr/>
      <dgm:t>
        <a:bodyPr/>
        <a:lstStyle/>
        <a:p>
          <a:endParaRPr lang="ru-RU"/>
        </a:p>
      </dgm:t>
    </dgm:pt>
    <dgm:pt modelId="{3744A5A9-75E4-439D-A609-7BC0ACB661EB}" type="sibTrans" cxnId="{B23C7CB9-EE69-4517-B55C-95A90DEF204D}">
      <dgm:prSet/>
      <dgm:spPr/>
      <dgm:t>
        <a:bodyPr/>
        <a:lstStyle/>
        <a:p>
          <a:endParaRPr lang="ru-RU"/>
        </a:p>
      </dgm:t>
    </dgm:pt>
    <dgm:pt modelId="{619F2773-B061-4A42-AD54-E673A5CC123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Внедрение инновационных продуктов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0EB17C-D396-4DD5-B602-023C5903C486}" type="parTrans" cxnId="{FA62AF77-2D93-4897-9F4E-C4DF10ABD2BC}">
      <dgm:prSet/>
      <dgm:spPr/>
      <dgm:t>
        <a:bodyPr/>
        <a:lstStyle/>
        <a:p>
          <a:endParaRPr lang="ru-RU"/>
        </a:p>
      </dgm:t>
    </dgm:pt>
    <dgm:pt modelId="{805778DC-92B0-4634-BF2A-EEE23769C07F}" type="sibTrans" cxnId="{FA62AF77-2D93-4897-9F4E-C4DF10ABD2BC}">
      <dgm:prSet/>
      <dgm:spPr/>
      <dgm:t>
        <a:bodyPr/>
        <a:lstStyle/>
        <a:p>
          <a:endParaRPr lang="ru-RU"/>
        </a:p>
      </dgm:t>
    </dgm:pt>
    <dgm:pt modelId="{B8D127F4-79CB-4462-9633-03BC309249C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Содружество детских творческих коллективов</a:t>
          </a:r>
          <a:endParaRPr lang="ru-RU" sz="2000" b="1" dirty="0"/>
        </a:p>
      </dgm:t>
    </dgm:pt>
    <dgm:pt modelId="{1E1ACF5A-73F0-4C5F-8C6B-E19EA6F38521}" type="parTrans" cxnId="{F3402572-2C1F-4804-B148-7B92AA4273AC}">
      <dgm:prSet/>
      <dgm:spPr/>
      <dgm:t>
        <a:bodyPr/>
        <a:lstStyle/>
        <a:p>
          <a:endParaRPr lang="ru-RU"/>
        </a:p>
      </dgm:t>
    </dgm:pt>
    <dgm:pt modelId="{2C7F88FE-2BA7-4079-9D39-B270B453B5E1}" type="sibTrans" cxnId="{F3402572-2C1F-4804-B148-7B92AA4273AC}">
      <dgm:prSet/>
      <dgm:spPr/>
      <dgm:t>
        <a:bodyPr/>
        <a:lstStyle/>
        <a:p>
          <a:endParaRPr lang="ru-RU"/>
        </a:p>
      </dgm:t>
    </dgm:pt>
    <dgm:pt modelId="{7BB3A8D6-01BB-4A91-903F-7EE809E96FA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Обновление образовательных ресурсов учебно-воспитательного процесса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4145A2-2D8F-4098-85B4-4C17A39C85E4}" type="parTrans" cxnId="{9B0EEBD7-DC65-4ECF-BBF1-5DADDB7F9480}">
      <dgm:prSet/>
      <dgm:spPr/>
      <dgm:t>
        <a:bodyPr/>
        <a:lstStyle/>
        <a:p>
          <a:endParaRPr lang="ru-RU"/>
        </a:p>
      </dgm:t>
    </dgm:pt>
    <dgm:pt modelId="{F00C0199-1383-442F-9F84-71B930D7F549}" type="sibTrans" cxnId="{9B0EEBD7-DC65-4ECF-BBF1-5DADDB7F9480}">
      <dgm:prSet/>
      <dgm:spPr/>
      <dgm:t>
        <a:bodyPr/>
        <a:lstStyle/>
        <a:p>
          <a:endParaRPr lang="ru-RU"/>
        </a:p>
      </dgm:t>
    </dgm:pt>
    <dgm:pt modelId="{BFE1DF71-39C7-4CB6-A289-73642E50642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профессионального мастерства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AB646B-C0B2-4CED-8DAC-8914A95C1C20}" type="parTrans" cxnId="{CAA063E2-6CFD-47ED-A71A-42CF22596C08}">
      <dgm:prSet/>
      <dgm:spPr/>
      <dgm:t>
        <a:bodyPr/>
        <a:lstStyle/>
        <a:p>
          <a:endParaRPr lang="ru-RU"/>
        </a:p>
      </dgm:t>
    </dgm:pt>
    <dgm:pt modelId="{01C2D803-A969-4124-B23C-0A8A4A55F89B}" type="sibTrans" cxnId="{CAA063E2-6CFD-47ED-A71A-42CF22596C08}">
      <dgm:prSet/>
      <dgm:spPr/>
      <dgm:t>
        <a:bodyPr/>
        <a:lstStyle/>
        <a:p>
          <a:endParaRPr lang="ru-RU"/>
        </a:p>
      </dgm:t>
    </dgm:pt>
    <dgm:pt modelId="{7AFE522A-1CFD-48AE-B502-E81E8BEF7C14}" type="pres">
      <dgm:prSet presAssocID="{D4FEE6B7-49DA-427E-87EA-59639C691B02}" presName="Name0" presStyleCnt="0">
        <dgm:presLayoutVars>
          <dgm:chMax val="7"/>
          <dgm:chPref val="7"/>
          <dgm:dir/>
        </dgm:presLayoutVars>
      </dgm:prSet>
      <dgm:spPr/>
    </dgm:pt>
    <dgm:pt modelId="{E2CA1990-AA0F-412C-BBD2-8863F26E1BEF}" type="pres">
      <dgm:prSet presAssocID="{D4FEE6B7-49DA-427E-87EA-59639C691B02}" presName="Name1" presStyleCnt="0"/>
      <dgm:spPr/>
    </dgm:pt>
    <dgm:pt modelId="{62CDF9A4-13FB-452A-98F3-F932F2AFBC2B}" type="pres">
      <dgm:prSet presAssocID="{D4FEE6B7-49DA-427E-87EA-59639C691B02}" presName="cycle" presStyleCnt="0"/>
      <dgm:spPr/>
    </dgm:pt>
    <dgm:pt modelId="{2446B6FF-1152-4849-8451-74C3810CB196}" type="pres">
      <dgm:prSet presAssocID="{D4FEE6B7-49DA-427E-87EA-59639C691B02}" presName="srcNode" presStyleLbl="node1" presStyleIdx="0" presStyleCnt="6"/>
      <dgm:spPr/>
    </dgm:pt>
    <dgm:pt modelId="{D023AE39-510B-4030-8FDA-38E1E320D0FB}" type="pres">
      <dgm:prSet presAssocID="{D4FEE6B7-49DA-427E-87EA-59639C691B02}" presName="conn" presStyleLbl="parChTrans1D2" presStyleIdx="0" presStyleCnt="1" custLinFactNeighborX="-25453" custLinFactNeighborY="4158"/>
      <dgm:spPr/>
      <dgm:t>
        <a:bodyPr/>
        <a:lstStyle/>
        <a:p>
          <a:endParaRPr lang="ru-RU"/>
        </a:p>
      </dgm:t>
    </dgm:pt>
    <dgm:pt modelId="{69C16D27-6BA6-42BF-86B0-FBC98BC35816}" type="pres">
      <dgm:prSet presAssocID="{D4FEE6B7-49DA-427E-87EA-59639C691B02}" presName="extraNode" presStyleLbl="node1" presStyleIdx="0" presStyleCnt="6"/>
      <dgm:spPr/>
    </dgm:pt>
    <dgm:pt modelId="{33D3D5B4-34C4-460B-9362-CD7A597DEFB5}" type="pres">
      <dgm:prSet presAssocID="{D4FEE6B7-49DA-427E-87EA-59639C691B02}" presName="dstNode" presStyleLbl="node1" presStyleIdx="0" presStyleCnt="6"/>
      <dgm:spPr/>
    </dgm:pt>
    <dgm:pt modelId="{28D5ECFD-2D40-4CEC-BD55-D37F06DDAF76}" type="pres">
      <dgm:prSet presAssocID="{EB60B633-E087-412B-B2CE-B1F6B7200719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0CBDF-69D5-4B74-AC27-8586D6CA993C}" type="pres">
      <dgm:prSet presAssocID="{EB60B633-E087-412B-B2CE-B1F6B7200719}" presName="accent_1" presStyleCnt="0"/>
      <dgm:spPr/>
    </dgm:pt>
    <dgm:pt modelId="{B5D90501-4D71-496E-8D93-0872F175DC3E}" type="pres">
      <dgm:prSet presAssocID="{EB60B633-E087-412B-B2CE-B1F6B7200719}" presName="accentRepeatNode" presStyleLbl="solidFgAcc1" presStyleIdx="0" presStyleCnt="6" custLinFactNeighborX="-1445" custLinFactNeighborY="-15774"/>
      <dgm:spPr/>
    </dgm:pt>
    <dgm:pt modelId="{C2A58625-09C4-4C60-99F7-2A8A21B09265}" type="pres">
      <dgm:prSet presAssocID="{BA547956-3EAE-4B24-8952-7D43296A2B81}" presName="text_2" presStyleLbl="node1" presStyleIdx="1" presStyleCnt="6" custScaleX="96482" custScaleY="138787" custLinFactNeighborX="1183" custLinFactNeighborY="-18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4C00FB-0D08-478E-B73D-D8D77DCEBA3F}" type="pres">
      <dgm:prSet presAssocID="{BA547956-3EAE-4B24-8952-7D43296A2B81}" presName="accent_2" presStyleCnt="0"/>
      <dgm:spPr/>
    </dgm:pt>
    <dgm:pt modelId="{D0A163D3-611D-4333-8AB5-8B8A4D1730E7}" type="pres">
      <dgm:prSet presAssocID="{BA547956-3EAE-4B24-8952-7D43296A2B81}" presName="accentRepeatNode" presStyleLbl="solidFgAcc1" presStyleIdx="1" presStyleCnt="6" custLinFactNeighborX="7049" custLinFactNeighborY="-15247"/>
      <dgm:spPr/>
    </dgm:pt>
    <dgm:pt modelId="{EF7CCA52-558B-4BBF-B189-2EC5CF142C25}" type="pres">
      <dgm:prSet presAssocID="{B8D127F4-79CB-4462-9633-03BC309249C6}" presName="text_3" presStyleLbl="node1" presStyleIdx="2" presStyleCnt="6" custScaleX="98341" custScaleY="148213" custLinFactNeighborX="861" custLinFactNeighborY="-11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CDB4D-25E5-485C-BF20-3372E4FB5C5D}" type="pres">
      <dgm:prSet presAssocID="{B8D127F4-79CB-4462-9633-03BC309249C6}" presName="accent_3" presStyleCnt="0"/>
      <dgm:spPr/>
    </dgm:pt>
    <dgm:pt modelId="{C71BE332-6FDE-4562-8249-7912D3233711}" type="pres">
      <dgm:prSet presAssocID="{B8D127F4-79CB-4462-9633-03BC309249C6}" presName="accentRepeatNode" presStyleLbl="solidFgAcc1" presStyleIdx="2" presStyleCnt="6" custScaleX="108291" custScaleY="104988" custLinFactNeighborX="5663" custLinFactNeighborY="-17101"/>
      <dgm:spPr/>
    </dgm:pt>
    <dgm:pt modelId="{4AC60716-A0C8-435F-B9BA-87E6A08B1C60}" type="pres">
      <dgm:prSet presAssocID="{619F2773-B061-4A42-AD54-E673A5CC1231}" presName="text_4" presStyleLbl="node1" presStyleIdx="3" presStyleCnt="6" custScaleY="140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DA71CE-6245-404F-A59C-9199CC66143C}" type="pres">
      <dgm:prSet presAssocID="{619F2773-B061-4A42-AD54-E673A5CC1231}" presName="accent_4" presStyleCnt="0"/>
      <dgm:spPr/>
    </dgm:pt>
    <dgm:pt modelId="{2322DD9A-691F-4F55-8E23-4BEEEA258422}" type="pres">
      <dgm:prSet presAssocID="{619F2773-B061-4A42-AD54-E673A5CC1231}" presName="accentRepeatNode" presStyleLbl="solidFgAcc1" presStyleIdx="3" presStyleCnt="6"/>
      <dgm:spPr/>
    </dgm:pt>
    <dgm:pt modelId="{6D43A71D-093B-439C-A39A-56E9B7E5ADC9}" type="pres">
      <dgm:prSet presAssocID="{7BB3A8D6-01BB-4A91-903F-7EE809E96FA4}" presName="text_5" presStyleLbl="node1" presStyleIdx="4" presStyleCnt="6" custScaleY="151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BD67F-0294-4BB1-ADE4-488ABBBB53B0}" type="pres">
      <dgm:prSet presAssocID="{7BB3A8D6-01BB-4A91-903F-7EE809E96FA4}" presName="accent_5" presStyleCnt="0"/>
      <dgm:spPr/>
    </dgm:pt>
    <dgm:pt modelId="{375F2390-F942-42BE-BFCF-E04E5C328E38}" type="pres">
      <dgm:prSet presAssocID="{7BB3A8D6-01BB-4A91-903F-7EE809E96FA4}" presName="accentRepeatNode" presStyleLbl="solidFgAcc1" presStyleIdx="4" presStyleCnt="6" custLinFactNeighborX="13301" custLinFactNeighborY="-5345"/>
      <dgm:spPr/>
    </dgm:pt>
    <dgm:pt modelId="{A8A61203-C3DB-468B-AFA1-16E2D199F217}" type="pres">
      <dgm:prSet presAssocID="{BFE1DF71-39C7-4CB6-A289-73642E506429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391CD-8D38-4F9E-B44B-136A4A20DD87}" type="pres">
      <dgm:prSet presAssocID="{BFE1DF71-39C7-4CB6-A289-73642E506429}" presName="accent_6" presStyleCnt="0"/>
      <dgm:spPr/>
    </dgm:pt>
    <dgm:pt modelId="{2EC26346-5EA2-4B18-B357-B22DCC6BA82F}" type="pres">
      <dgm:prSet presAssocID="{BFE1DF71-39C7-4CB6-A289-73642E506429}" presName="accentRepeatNode" presStyleLbl="solidFgAcc1" presStyleIdx="5" presStyleCnt="6"/>
      <dgm:spPr/>
    </dgm:pt>
  </dgm:ptLst>
  <dgm:cxnLst>
    <dgm:cxn modelId="{9C5C7A55-CA98-4304-8417-BA71C1AE017F}" srcId="{D4FEE6B7-49DA-427E-87EA-59639C691B02}" destId="{EB60B633-E087-412B-B2CE-B1F6B7200719}" srcOrd="0" destOrd="0" parTransId="{107F5955-0C00-4971-A6D8-6BDA277BEF7C}" sibTransId="{D2F9E983-C556-4AD2-9BF5-E7EE67BC398F}"/>
    <dgm:cxn modelId="{FFCE89C4-F9D4-4479-870D-FF270A0497EC}" type="presOf" srcId="{619F2773-B061-4A42-AD54-E673A5CC1231}" destId="{4AC60716-A0C8-435F-B9BA-87E6A08B1C60}" srcOrd="0" destOrd="0" presId="urn:microsoft.com/office/officeart/2008/layout/VerticalCurvedList"/>
    <dgm:cxn modelId="{FA62AF77-2D93-4897-9F4E-C4DF10ABD2BC}" srcId="{D4FEE6B7-49DA-427E-87EA-59639C691B02}" destId="{619F2773-B061-4A42-AD54-E673A5CC1231}" srcOrd="3" destOrd="0" parTransId="{7E0EB17C-D396-4DD5-B602-023C5903C486}" sibTransId="{805778DC-92B0-4634-BF2A-EEE23769C07F}"/>
    <dgm:cxn modelId="{9B0EEBD7-DC65-4ECF-BBF1-5DADDB7F9480}" srcId="{D4FEE6B7-49DA-427E-87EA-59639C691B02}" destId="{7BB3A8D6-01BB-4A91-903F-7EE809E96FA4}" srcOrd="4" destOrd="0" parTransId="{B14145A2-2D8F-4098-85B4-4C17A39C85E4}" sibTransId="{F00C0199-1383-442F-9F84-71B930D7F549}"/>
    <dgm:cxn modelId="{FF9D1951-F172-491B-A73F-0A5B78DA14E6}" type="presOf" srcId="{BA547956-3EAE-4B24-8952-7D43296A2B81}" destId="{C2A58625-09C4-4C60-99F7-2A8A21B09265}" srcOrd="0" destOrd="0" presId="urn:microsoft.com/office/officeart/2008/layout/VerticalCurvedList"/>
    <dgm:cxn modelId="{B23C7CB9-EE69-4517-B55C-95A90DEF204D}" srcId="{D4FEE6B7-49DA-427E-87EA-59639C691B02}" destId="{BA547956-3EAE-4B24-8952-7D43296A2B81}" srcOrd="1" destOrd="0" parTransId="{4903300C-067A-4C5E-90CA-46CDCE3A99C8}" sibTransId="{3744A5A9-75E4-439D-A609-7BC0ACB661EB}"/>
    <dgm:cxn modelId="{7A6AC912-2BE3-4A98-9E25-A8CC4C729496}" type="presOf" srcId="{EB60B633-E087-412B-B2CE-B1F6B7200719}" destId="{28D5ECFD-2D40-4CEC-BD55-D37F06DDAF76}" srcOrd="0" destOrd="0" presId="urn:microsoft.com/office/officeart/2008/layout/VerticalCurvedList"/>
    <dgm:cxn modelId="{F3402572-2C1F-4804-B148-7B92AA4273AC}" srcId="{D4FEE6B7-49DA-427E-87EA-59639C691B02}" destId="{B8D127F4-79CB-4462-9633-03BC309249C6}" srcOrd="2" destOrd="0" parTransId="{1E1ACF5A-73F0-4C5F-8C6B-E19EA6F38521}" sibTransId="{2C7F88FE-2BA7-4079-9D39-B270B453B5E1}"/>
    <dgm:cxn modelId="{7B3A9883-3D42-408F-B889-1BD7EC5CE5A8}" type="presOf" srcId="{D2F9E983-C556-4AD2-9BF5-E7EE67BC398F}" destId="{D023AE39-510B-4030-8FDA-38E1E320D0FB}" srcOrd="0" destOrd="0" presId="urn:microsoft.com/office/officeart/2008/layout/VerticalCurvedList"/>
    <dgm:cxn modelId="{CAA063E2-6CFD-47ED-A71A-42CF22596C08}" srcId="{D4FEE6B7-49DA-427E-87EA-59639C691B02}" destId="{BFE1DF71-39C7-4CB6-A289-73642E506429}" srcOrd="5" destOrd="0" parTransId="{60AB646B-C0B2-4CED-8DAC-8914A95C1C20}" sibTransId="{01C2D803-A969-4124-B23C-0A8A4A55F89B}"/>
    <dgm:cxn modelId="{B19DE21B-D50C-4B15-9411-29BA2A50DBF3}" type="presOf" srcId="{7BB3A8D6-01BB-4A91-903F-7EE809E96FA4}" destId="{6D43A71D-093B-439C-A39A-56E9B7E5ADC9}" srcOrd="0" destOrd="0" presId="urn:microsoft.com/office/officeart/2008/layout/VerticalCurvedList"/>
    <dgm:cxn modelId="{33E4FA9E-2686-4E48-8234-0EB0391979A6}" type="presOf" srcId="{B8D127F4-79CB-4462-9633-03BC309249C6}" destId="{EF7CCA52-558B-4BBF-B189-2EC5CF142C25}" srcOrd="0" destOrd="0" presId="urn:microsoft.com/office/officeart/2008/layout/VerticalCurvedList"/>
    <dgm:cxn modelId="{B5ECC3A6-B023-419B-AC6D-7034F0F9BFE9}" type="presOf" srcId="{D4FEE6B7-49DA-427E-87EA-59639C691B02}" destId="{7AFE522A-1CFD-48AE-B502-E81E8BEF7C14}" srcOrd="0" destOrd="0" presId="urn:microsoft.com/office/officeart/2008/layout/VerticalCurvedList"/>
    <dgm:cxn modelId="{0F7B8C7A-50B2-4B1C-AA58-A6A67E1624DE}" type="presOf" srcId="{BFE1DF71-39C7-4CB6-A289-73642E506429}" destId="{A8A61203-C3DB-468B-AFA1-16E2D199F217}" srcOrd="0" destOrd="0" presId="urn:microsoft.com/office/officeart/2008/layout/VerticalCurvedList"/>
    <dgm:cxn modelId="{8DC976CA-03DF-4A4D-9A15-5DF0EB81FE5C}" type="presParOf" srcId="{7AFE522A-1CFD-48AE-B502-E81E8BEF7C14}" destId="{E2CA1990-AA0F-412C-BBD2-8863F26E1BEF}" srcOrd="0" destOrd="0" presId="urn:microsoft.com/office/officeart/2008/layout/VerticalCurvedList"/>
    <dgm:cxn modelId="{2EFD1582-8343-4E8C-AE74-D2DFA2C39EAB}" type="presParOf" srcId="{E2CA1990-AA0F-412C-BBD2-8863F26E1BEF}" destId="{62CDF9A4-13FB-452A-98F3-F932F2AFBC2B}" srcOrd="0" destOrd="0" presId="urn:microsoft.com/office/officeart/2008/layout/VerticalCurvedList"/>
    <dgm:cxn modelId="{42270D74-AEC6-4A4A-BA2D-68384FBA2FD0}" type="presParOf" srcId="{62CDF9A4-13FB-452A-98F3-F932F2AFBC2B}" destId="{2446B6FF-1152-4849-8451-74C3810CB196}" srcOrd="0" destOrd="0" presId="urn:microsoft.com/office/officeart/2008/layout/VerticalCurvedList"/>
    <dgm:cxn modelId="{9E53D420-9B05-48F4-92B4-5E5EF2B558AC}" type="presParOf" srcId="{62CDF9A4-13FB-452A-98F3-F932F2AFBC2B}" destId="{D023AE39-510B-4030-8FDA-38E1E320D0FB}" srcOrd="1" destOrd="0" presId="urn:microsoft.com/office/officeart/2008/layout/VerticalCurvedList"/>
    <dgm:cxn modelId="{102328DB-94E8-4662-A2B5-243BCF8ED0F5}" type="presParOf" srcId="{62CDF9A4-13FB-452A-98F3-F932F2AFBC2B}" destId="{69C16D27-6BA6-42BF-86B0-FBC98BC35816}" srcOrd="2" destOrd="0" presId="urn:microsoft.com/office/officeart/2008/layout/VerticalCurvedList"/>
    <dgm:cxn modelId="{7CC5E45B-950F-4A3D-BD25-714E9DAA66A3}" type="presParOf" srcId="{62CDF9A4-13FB-452A-98F3-F932F2AFBC2B}" destId="{33D3D5B4-34C4-460B-9362-CD7A597DEFB5}" srcOrd="3" destOrd="0" presId="urn:microsoft.com/office/officeart/2008/layout/VerticalCurvedList"/>
    <dgm:cxn modelId="{696A465C-12A6-43E5-8C5C-6D50BF98EC06}" type="presParOf" srcId="{E2CA1990-AA0F-412C-BBD2-8863F26E1BEF}" destId="{28D5ECFD-2D40-4CEC-BD55-D37F06DDAF76}" srcOrd="1" destOrd="0" presId="urn:microsoft.com/office/officeart/2008/layout/VerticalCurvedList"/>
    <dgm:cxn modelId="{0AF65892-49C1-4BBA-903C-FF7CBE099D25}" type="presParOf" srcId="{E2CA1990-AA0F-412C-BBD2-8863F26E1BEF}" destId="{79F0CBDF-69D5-4B74-AC27-8586D6CA993C}" srcOrd="2" destOrd="0" presId="urn:microsoft.com/office/officeart/2008/layout/VerticalCurvedList"/>
    <dgm:cxn modelId="{A87AEB31-67DC-4D15-B6D7-2D90AB057514}" type="presParOf" srcId="{79F0CBDF-69D5-4B74-AC27-8586D6CA993C}" destId="{B5D90501-4D71-496E-8D93-0872F175DC3E}" srcOrd="0" destOrd="0" presId="urn:microsoft.com/office/officeart/2008/layout/VerticalCurvedList"/>
    <dgm:cxn modelId="{69D3580D-9273-43DF-A63B-28304409807D}" type="presParOf" srcId="{E2CA1990-AA0F-412C-BBD2-8863F26E1BEF}" destId="{C2A58625-09C4-4C60-99F7-2A8A21B09265}" srcOrd="3" destOrd="0" presId="urn:microsoft.com/office/officeart/2008/layout/VerticalCurvedList"/>
    <dgm:cxn modelId="{C80EF71A-6BF7-4B96-A35F-B75ECAA7F572}" type="presParOf" srcId="{E2CA1990-AA0F-412C-BBD2-8863F26E1BEF}" destId="{584C00FB-0D08-478E-B73D-D8D77DCEBA3F}" srcOrd="4" destOrd="0" presId="urn:microsoft.com/office/officeart/2008/layout/VerticalCurvedList"/>
    <dgm:cxn modelId="{82B52B15-7858-49B0-8259-99BF095D1988}" type="presParOf" srcId="{584C00FB-0D08-478E-B73D-D8D77DCEBA3F}" destId="{D0A163D3-611D-4333-8AB5-8B8A4D1730E7}" srcOrd="0" destOrd="0" presId="urn:microsoft.com/office/officeart/2008/layout/VerticalCurvedList"/>
    <dgm:cxn modelId="{72F688D0-A7FB-48EA-B04B-D106C1B38FB0}" type="presParOf" srcId="{E2CA1990-AA0F-412C-BBD2-8863F26E1BEF}" destId="{EF7CCA52-558B-4BBF-B189-2EC5CF142C25}" srcOrd="5" destOrd="0" presId="urn:microsoft.com/office/officeart/2008/layout/VerticalCurvedList"/>
    <dgm:cxn modelId="{DC6E3EBE-219F-4D4B-AC05-AD8DF0E51031}" type="presParOf" srcId="{E2CA1990-AA0F-412C-BBD2-8863F26E1BEF}" destId="{F57CDB4D-25E5-485C-BF20-3372E4FB5C5D}" srcOrd="6" destOrd="0" presId="urn:microsoft.com/office/officeart/2008/layout/VerticalCurvedList"/>
    <dgm:cxn modelId="{A94D8441-4689-4756-B3DF-CDC114F042E1}" type="presParOf" srcId="{F57CDB4D-25E5-485C-BF20-3372E4FB5C5D}" destId="{C71BE332-6FDE-4562-8249-7912D3233711}" srcOrd="0" destOrd="0" presId="urn:microsoft.com/office/officeart/2008/layout/VerticalCurvedList"/>
    <dgm:cxn modelId="{C250205A-6F5A-46B5-9DEC-ECA1C7D8275B}" type="presParOf" srcId="{E2CA1990-AA0F-412C-BBD2-8863F26E1BEF}" destId="{4AC60716-A0C8-435F-B9BA-87E6A08B1C60}" srcOrd="7" destOrd="0" presId="urn:microsoft.com/office/officeart/2008/layout/VerticalCurvedList"/>
    <dgm:cxn modelId="{A56866D2-DAAE-49F2-9C63-44EDF2AA8920}" type="presParOf" srcId="{E2CA1990-AA0F-412C-BBD2-8863F26E1BEF}" destId="{15DA71CE-6245-404F-A59C-9199CC66143C}" srcOrd="8" destOrd="0" presId="urn:microsoft.com/office/officeart/2008/layout/VerticalCurvedList"/>
    <dgm:cxn modelId="{05546692-A68E-4287-8B39-F0673D28A9F8}" type="presParOf" srcId="{15DA71CE-6245-404F-A59C-9199CC66143C}" destId="{2322DD9A-691F-4F55-8E23-4BEEEA258422}" srcOrd="0" destOrd="0" presId="urn:microsoft.com/office/officeart/2008/layout/VerticalCurvedList"/>
    <dgm:cxn modelId="{617E1D5C-24AB-431A-B1B5-63C8E848895F}" type="presParOf" srcId="{E2CA1990-AA0F-412C-BBD2-8863F26E1BEF}" destId="{6D43A71D-093B-439C-A39A-56E9B7E5ADC9}" srcOrd="9" destOrd="0" presId="urn:microsoft.com/office/officeart/2008/layout/VerticalCurvedList"/>
    <dgm:cxn modelId="{94F4CCA3-285A-4B6A-A1D2-422EF51CE472}" type="presParOf" srcId="{E2CA1990-AA0F-412C-BBD2-8863F26E1BEF}" destId="{104BD67F-0294-4BB1-ADE4-488ABBBB53B0}" srcOrd="10" destOrd="0" presId="urn:microsoft.com/office/officeart/2008/layout/VerticalCurvedList"/>
    <dgm:cxn modelId="{51667A19-6693-40C4-8D21-E990DBC5B93D}" type="presParOf" srcId="{104BD67F-0294-4BB1-ADE4-488ABBBB53B0}" destId="{375F2390-F942-42BE-BFCF-E04E5C328E38}" srcOrd="0" destOrd="0" presId="urn:microsoft.com/office/officeart/2008/layout/VerticalCurvedList"/>
    <dgm:cxn modelId="{5537148B-D10A-4B1D-BCFF-4B995BE29530}" type="presParOf" srcId="{E2CA1990-AA0F-412C-BBD2-8863F26E1BEF}" destId="{A8A61203-C3DB-468B-AFA1-16E2D199F217}" srcOrd="11" destOrd="0" presId="urn:microsoft.com/office/officeart/2008/layout/VerticalCurvedList"/>
    <dgm:cxn modelId="{24E2AB44-B24C-4E41-9A3A-851852339C11}" type="presParOf" srcId="{E2CA1990-AA0F-412C-BBD2-8863F26E1BEF}" destId="{C79391CD-8D38-4F9E-B44B-136A4A20DD87}" srcOrd="12" destOrd="0" presId="urn:microsoft.com/office/officeart/2008/layout/VerticalCurvedList"/>
    <dgm:cxn modelId="{89C0770D-D787-4567-9A54-EECF990956CB}" type="presParOf" srcId="{C79391CD-8D38-4F9E-B44B-136A4A20DD87}" destId="{2EC26346-5EA2-4B18-B357-B22DCC6BA8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D239F8-D9E2-4B8E-ABE9-02E558638608}">
      <dsp:nvSpPr>
        <dsp:cNvPr id="0" name=""/>
        <dsp:cNvSpPr/>
      </dsp:nvSpPr>
      <dsp:spPr>
        <a:xfrm rot="2538319">
          <a:off x="2272520" y="3682723"/>
          <a:ext cx="941553" cy="59677"/>
        </a:xfrm>
        <a:custGeom>
          <a:avLst/>
          <a:gdLst/>
          <a:ahLst/>
          <a:cxnLst/>
          <a:rect l="0" t="0" r="0" b="0"/>
          <a:pathLst>
            <a:path>
              <a:moveTo>
                <a:pt x="0" y="29838"/>
              </a:moveTo>
              <a:lnTo>
                <a:pt x="941553" y="298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8AC3AC-DA24-4C78-8C46-E6ACDBCBB9C0}">
      <dsp:nvSpPr>
        <dsp:cNvPr id="0" name=""/>
        <dsp:cNvSpPr/>
      </dsp:nvSpPr>
      <dsp:spPr>
        <a:xfrm rot="109501">
          <a:off x="2394925" y="2615227"/>
          <a:ext cx="789097" cy="59677"/>
        </a:xfrm>
        <a:custGeom>
          <a:avLst/>
          <a:gdLst/>
          <a:ahLst/>
          <a:cxnLst/>
          <a:rect l="0" t="0" r="0" b="0"/>
          <a:pathLst>
            <a:path>
              <a:moveTo>
                <a:pt x="0" y="29838"/>
              </a:moveTo>
              <a:lnTo>
                <a:pt x="789097" y="298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2BDD4D-E110-4E07-ACD2-FAA3AF8AC1FB}">
      <dsp:nvSpPr>
        <dsp:cNvPr id="0" name=""/>
        <dsp:cNvSpPr/>
      </dsp:nvSpPr>
      <dsp:spPr>
        <a:xfrm rot="19433900">
          <a:off x="2304557" y="1663343"/>
          <a:ext cx="943284" cy="59677"/>
        </a:xfrm>
        <a:custGeom>
          <a:avLst/>
          <a:gdLst/>
          <a:ahLst/>
          <a:cxnLst/>
          <a:rect l="0" t="0" r="0" b="0"/>
          <a:pathLst>
            <a:path>
              <a:moveTo>
                <a:pt x="0" y="29838"/>
              </a:moveTo>
              <a:lnTo>
                <a:pt x="943284" y="298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6530FF-A553-49D4-8A37-01841F3B6E56}">
      <dsp:nvSpPr>
        <dsp:cNvPr id="0" name=""/>
        <dsp:cNvSpPr/>
      </dsp:nvSpPr>
      <dsp:spPr>
        <a:xfrm>
          <a:off x="284686" y="1363376"/>
          <a:ext cx="2482869" cy="248286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6E59FE-6D4C-4DB6-8925-03639AB0159A}">
      <dsp:nvSpPr>
        <dsp:cNvPr id="0" name=""/>
        <dsp:cNvSpPr/>
      </dsp:nvSpPr>
      <dsp:spPr>
        <a:xfrm>
          <a:off x="2926855" y="432044"/>
          <a:ext cx="1577138" cy="11524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МОСКВА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26855" y="432044"/>
        <a:ext cx="1577138" cy="1152404"/>
      </dsp:txXfrm>
    </dsp:sp>
    <dsp:sp modelId="{3426D32A-E070-4099-A6D9-04A3E493A8F3}">
      <dsp:nvSpPr>
        <dsp:cNvPr id="0" name=""/>
        <dsp:cNvSpPr/>
      </dsp:nvSpPr>
      <dsp:spPr>
        <a:xfrm>
          <a:off x="4543695" y="432044"/>
          <a:ext cx="2365707" cy="11524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ФГБУК«ВЦХТ», 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Центр</a:t>
          </a:r>
          <a:r>
            <a:rPr lang="en-US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внешкольной работы "На</a:t>
          </a:r>
          <a:r>
            <a:rPr lang="en-US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Сумском" 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43695" y="432044"/>
        <a:ext cx="2365707" cy="1152404"/>
      </dsp:txXfrm>
    </dsp:sp>
    <dsp:sp modelId="{8937F25A-4A8B-4F85-9104-9AAB1B64A6CA}">
      <dsp:nvSpPr>
        <dsp:cNvPr id="0" name=""/>
        <dsp:cNvSpPr/>
      </dsp:nvSpPr>
      <dsp:spPr>
        <a:xfrm>
          <a:off x="3182924" y="2160238"/>
          <a:ext cx="1569605" cy="10447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САМАРА</a:t>
          </a:r>
          <a:endParaRPr lang="ru-RU" sz="1900" b="1" kern="1200" dirty="0"/>
        </a:p>
      </dsp:txBody>
      <dsp:txXfrm>
        <a:off x="3182924" y="2160238"/>
        <a:ext cx="1569605" cy="1044740"/>
      </dsp:txXfrm>
    </dsp:sp>
    <dsp:sp modelId="{4ABD3D1F-A25A-437E-9A58-9984F961700C}">
      <dsp:nvSpPr>
        <dsp:cNvPr id="0" name=""/>
        <dsp:cNvSpPr/>
      </dsp:nvSpPr>
      <dsp:spPr>
        <a:xfrm>
          <a:off x="4839521" y="2332833"/>
          <a:ext cx="2354407" cy="1044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Областной центр развития художественного образования         ГБОУДОД ЦРТДЮ ЦСМ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39521" y="2332833"/>
        <a:ext cx="2354407" cy="1044740"/>
      </dsp:txXfrm>
    </dsp:sp>
    <dsp:sp modelId="{75EEFA59-7164-4E9A-B251-B735FB5EE1C2}">
      <dsp:nvSpPr>
        <dsp:cNvPr id="0" name=""/>
        <dsp:cNvSpPr/>
      </dsp:nvSpPr>
      <dsp:spPr>
        <a:xfrm>
          <a:off x="2770119" y="3925643"/>
          <a:ext cx="1582099" cy="10625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0" kern="1200" smtClean="0"/>
            <a:t>ТОЛЬЯТТИ</a:t>
          </a:r>
          <a:endParaRPr lang="ru-RU" sz="1900" b="1" i="0" kern="1200" dirty="0"/>
        </a:p>
      </dsp:txBody>
      <dsp:txXfrm>
        <a:off x="2770119" y="3925643"/>
        <a:ext cx="1582099" cy="1062529"/>
      </dsp:txXfrm>
    </dsp:sp>
    <dsp:sp modelId="{4C932E53-0811-4D40-94E2-C4EAB8A691C4}">
      <dsp:nvSpPr>
        <dsp:cNvPr id="0" name=""/>
        <dsp:cNvSpPr/>
      </dsp:nvSpPr>
      <dsp:spPr>
        <a:xfrm>
          <a:off x="4385719" y="3925643"/>
          <a:ext cx="2373149" cy="1062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МБОУДО ДТДМ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 «Свежий ветер»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 «Родник»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С/п МБУ «Школа № 91»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 С\п МБУ «Школа №21</a:t>
          </a:r>
          <a:r>
            <a:rPr lang="ru-RU" sz="14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» 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5719" y="3925643"/>
        <a:ext cx="2373149" cy="10625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AAF2F9-703A-4726-8063-46044DA32486}">
      <dsp:nvSpPr>
        <dsp:cNvPr id="0" name=""/>
        <dsp:cNvSpPr/>
      </dsp:nvSpPr>
      <dsp:spPr>
        <a:xfrm>
          <a:off x="0" y="3125044"/>
          <a:ext cx="6612841" cy="102570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образовательных ресурсов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учебно-воспитательного процесса ( учебно-методические комплекты новых  образовательных программ)</a:t>
          </a:r>
          <a:endParaRPr lang="ru-RU" sz="1800" b="1" kern="1200" dirty="0"/>
        </a:p>
      </dsp:txBody>
      <dsp:txXfrm>
        <a:off x="0" y="3125044"/>
        <a:ext cx="6612841" cy="1025709"/>
      </dsp:txXfrm>
    </dsp:sp>
    <dsp:sp modelId="{CF163453-3652-49F3-B769-9958EB9A7B72}">
      <dsp:nvSpPr>
        <dsp:cNvPr id="0" name=""/>
        <dsp:cNvSpPr/>
      </dsp:nvSpPr>
      <dsp:spPr>
        <a:xfrm rot="10800000">
          <a:off x="0" y="1562888"/>
          <a:ext cx="6612841" cy="1577540"/>
        </a:xfrm>
        <a:prstGeom prst="upArrowCallou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Инновационные технологии –  (  организация образовательного процесса)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562888"/>
        <a:ext cx="6612841" cy="1577540"/>
      </dsp:txXfrm>
    </dsp:sp>
    <dsp:sp modelId="{D8D6EF2F-0174-4522-B5DE-C941C2BF0BD1}">
      <dsp:nvSpPr>
        <dsp:cNvPr id="0" name=""/>
        <dsp:cNvSpPr/>
      </dsp:nvSpPr>
      <dsp:spPr>
        <a:xfrm rot="10800000">
          <a:off x="0" y="0"/>
          <a:ext cx="6612841" cy="1577540"/>
        </a:xfrm>
        <a:prstGeom prst="upArrowCallou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Современные практики (трансляция  инновационных практик педагогическому сообществу с последующим воспроизведением их в новых условиях) </a:t>
          </a:r>
        </a:p>
      </dsp:txBody>
      <dsp:txXfrm rot="10800000">
        <a:off x="0" y="0"/>
        <a:ext cx="6612841" cy="15775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F8E457-E417-4FA1-BDDA-1EBF23C45A37}">
      <dsp:nvSpPr>
        <dsp:cNvPr id="0" name=""/>
        <dsp:cNvSpPr/>
      </dsp:nvSpPr>
      <dsp:spPr>
        <a:xfrm rot="5400000">
          <a:off x="475904" y="1820152"/>
          <a:ext cx="1424393" cy="2370158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6961ED-8B41-4ABF-99F4-0609408088C0}">
      <dsp:nvSpPr>
        <dsp:cNvPr id="0" name=""/>
        <dsp:cNvSpPr/>
      </dsp:nvSpPr>
      <dsp:spPr>
        <a:xfrm>
          <a:off x="238137" y="2528319"/>
          <a:ext cx="2139792" cy="1875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Курсы                           повышения             квалификации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8137" y="2528319"/>
        <a:ext cx="2139792" cy="1875653"/>
      </dsp:txXfrm>
    </dsp:sp>
    <dsp:sp modelId="{DC953857-1B97-4347-B893-2F7ED368FF30}">
      <dsp:nvSpPr>
        <dsp:cNvPr id="0" name=""/>
        <dsp:cNvSpPr/>
      </dsp:nvSpPr>
      <dsp:spPr>
        <a:xfrm>
          <a:off x="1974195" y="1645658"/>
          <a:ext cx="403734" cy="40373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shade val="50000"/>
                <a:hueOff val="133703"/>
                <a:satOff val="3582"/>
                <a:lumOff val="1578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50000"/>
                <a:hueOff val="133703"/>
                <a:satOff val="3582"/>
                <a:lumOff val="1578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50000"/>
                <a:hueOff val="133703"/>
                <a:satOff val="3582"/>
                <a:lumOff val="15781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AA9AE3-3A87-45C3-BA30-11036B62A1BB}">
      <dsp:nvSpPr>
        <dsp:cNvPr id="0" name=""/>
        <dsp:cNvSpPr/>
      </dsp:nvSpPr>
      <dsp:spPr>
        <a:xfrm rot="5400000">
          <a:off x="3095428" y="1171948"/>
          <a:ext cx="1424393" cy="2370158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shade val="50000"/>
                <a:hueOff val="267407"/>
                <a:satOff val="7164"/>
                <a:lumOff val="315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50000"/>
                <a:hueOff val="267407"/>
                <a:satOff val="7164"/>
                <a:lumOff val="315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50000"/>
                <a:hueOff val="267407"/>
                <a:satOff val="7164"/>
                <a:lumOff val="3156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9AEE70-EB6D-4117-B964-B6A433DAC3A1}">
      <dsp:nvSpPr>
        <dsp:cNvPr id="0" name=""/>
        <dsp:cNvSpPr/>
      </dsp:nvSpPr>
      <dsp:spPr>
        <a:xfrm>
          <a:off x="2857661" y="1880115"/>
          <a:ext cx="2139792" cy="1875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err="1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Вебинары</a:t>
          </a:r>
          <a:r>
            <a:rPr lang="ru-RU" sz="2000" b="1" i="1" kern="1200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                     Семинары                           Мастер-классы                Тренинги                       </a:t>
          </a:r>
          <a:r>
            <a:rPr lang="ru-RU" sz="2000" b="1" i="1" kern="1200" dirty="0" err="1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Воркшопы</a:t>
          </a:r>
          <a:r>
            <a:rPr lang="ru-RU" sz="2000" b="1" i="1" kern="1200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               Конференции  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57661" y="1880115"/>
        <a:ext cx="2139792" cy="1875653"/>
      </dsp:txXfrm>
    </dsp:sp>
    <dsp:sp modelId="{A4D6B875-FB32-4AA0-B02F-F299092D794D}">
      <dsp:nvSpPr>
        <dsp:cNvPr id="0" name=""/>
        <dsp:cNvSpPr/>
      </dsp:nvSpPr>
      <dsp:spPr>
        <a:xfrm>
          <a:off x="4593719" y="997454"/>
          <a:ext cx="403734" cy="40373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shade val="50000"/>
                <a:hueOff val="267407"/>
                <a:satOff val="7164"/>
                <a:lumOff val="315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50000"/>
                <a:hueOff val="267407"/>
                <a:satOff val="7164"/>
                <a:lumOff val="315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50000"/>
                <a:hueOff val="267407"/>
                <a:satOff val="7164"/>
                <a:lumOff val="3156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61E15F-5F14-4CCD-A593-627C88D95CE6}">
      <dsp:nvSpPr>
        <dsp:cNvPr id="0" name=""/>
        <dsp:cNvSpPr/>
      </dsp:nvSpPr>
      <dsp:spPr>
        <a:xfrm rot="5400000">
          <a:off x="5714952" y="523744"/>
          <a:ext cx="1424393" cy="2370158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shade val="50000"/>
                <a:hueOff val="133703"/>
                <a:satOff val="3582"/>
                <a:lumOff val="1578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50000"/>
                <a:hueOff val="133703"/>
                <a:satOff val="3582"/>
                <a:lumOff val="1578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50000"/>
                <a:hueOff val="133703"/>
                <a:satOff val="3582"/>
                <a:lumOff val="15781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B57C10-D7B8-4F58-9D53-D20D97E323BB}">
      <dsp:nvSpPr>
        <dsp:cNvPr id="0" name=""/>
        <dsp:cNvSpPr/>
      </dsp:nvSpPr>
      <dsp:spPr>
        <a:xfrm>
          <a:off x="5477185" y="1231911"/>
          <a:ext cx="2139792" cy="1875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Самосовершенствование Самореализация     Саморазвитие  Самоопределение </a:t>
          </a:r>
          <a:endParaRPr lang="ru-RU" sz="2000" b="1" i="1" kern="1200" dirty="0" smtClean="0">
            <a:effectLst/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</dsp:txBody>
      <dsp:txXfrm>
        <a:off x="5477185" y="1231911"/>
        <a:ext cx="2139792" cy="187565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EC3D32-FAB2-4E04-8E00-1AE5F3918DCF}">
      <dsp:nvSpPr>
        <dsp:cNvPr id="0" name=""/>
        <dsp:cNvSpPr/>
      </dsp:nvSpPr>
      <dsp:spPr>
        <a:xfrm>
          <a:off x="1247797" y="529605"/>
          <a:ext cx="4944887" cy="467885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Независимая оценка квалификации работников или лиц, претендующих на осуществление определенного вида трудовой деятельности, — это процедура подтверждения соответствия квалификации соискателя положениям профессионального стандарта или квалификационным требованиям, установленным федеральными законами и иными нормативными правовыми актами Российской Федерации, проведенная центром оценки квалификаций.</a:t>
          </a:r>
          <a:endParaRPr lang="ru-RU" sz="1600" b="1" kern="1200" dirty="0"/>
        </a:p>
      </dsp:txBody>
      <dsp:txXfrm>
        <a:off x="1247797" y="529605"/>
        <a:ext cx="4944887" cy="4678857"/>
      </dsp:txXfrm>
    </dsp:sp>
    <dsp:sp modelId="{3A9224CF-B383-47C3-9984-24385D4B1F7D}">
      <dsp:nvSpPr>
        <dsp:cNvPr id="0" name=""/>
        <dsp:cNvSpPr/>
      </dsp:nvSpPr>
      <dsp:spPr>
        <a:xfrm>
          <a:off x="3948837" y="345806"/>
          <a:ext cx="444941" cy="4449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630F6BD-1AAD-426F-A397-B87A31B40301}">
      <dsp:nvSpPr>
        <dsp:cNvPr id="0" name=""/>
        <dsp:cNvSpPr/>
      </dsp:nvSpPr>
      <dsp:spPr>
        <a:xfrm>
          <a:off x="1967879" y="4782745"/>
          <a:ext cx="322173" cy="3224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117216-CA23-4F08-BD95-1837419C5BFB}">
      <dsp:nvSpPr>
        <dsp:cNvPr id="0" name=""/>
        <dsp:cNvSpPr/>
      </dsp:nvSpPr>
      <dsp:spPr>
        <a:xfrm>
          <a:off x="6144344" y="2176016"/>
          <a:ext cx="322173" cy="3224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D040F7-FBC1-48B2-A0F8-D2622A357A58}">
      <dsp:nvSpPr>
        <dsp:cNvPr id="0" name=""/>
        <dsp:cNvSpPr/>
      </dsp:nvSpPr>
      <dsp:spPr>
        <a:xfrm>
          <a:off x="4569199" y="4598990"/>
          <a:ext cx="444941" cy="4449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A711D1D-542E-4196-9C48-37888625AD96}">
      <dsp:nvSpPr>
        <dsp:cNvPr id="0" name=""/>
        <dsp:cNvSpPr/>
      </dsp:nvSpPr>
      <dsp:spPr>
        <a:xfrm>
          <a:off x="1608725" y="818428"/>
          <a:ext cx="322173" cy="3224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BD16B4F-5A83-4E3F-84D6-4FA70AAF187E}">
      <dsp:nvSpPr>
        <dsp:cNvPr id="0" name=""/>
        <dsp:cNvSpPr/>
      </dsp:nvSpPr>
      <dsp:spPr>
        <a:xfrm>
          <a:off x="1680733" y="2978667"/>
          <a:ext cx="322173" cy="3224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23AE39-510B-4030-8FDA-38E1E320D0FB}">
      <dsp:nvSpPr>
        <dsp:cNvPr id="0" name=""/>
        <dsp:cNvSpPr/>
      </dsp:nvSpPr>
      <dsp:spPr>
        <a:xfrm>
          <a:off x="-6534988" y="-676022"/>
          <a:ext cx="7778171" cy="7778171"/>
        </a:xfrm>
        <a:prstGeom prst="blockArc">
          <a:avLst>
            <a:gd name="adj1" fmla="val 18900000"/>
            <a:gd name="adj2" fmla="val 2700000"/>
            <a:gd name="adj3" fmla="val 278"/>
          </a:avLst>
        </a:pr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D5ECFD-2D40-4CEC-BD55-D37F06DDAF76}">
      <dsp:nvSpPr>
        <dsp:cNvPr id="0" name=""/>
        <dsp:cNvSpPr/>
      </dsp:nvSpPr>
      <dsp:spPr>
        <a:xfrm>
          <a:off x="462709" y="304337"/>
          <a:ext cx="7457153" cy="608444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95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Расширение географии участников проекта</a:t>
          </a:r>
          <a:endParaRPr lang="ru-RU" sz="2000" b="1" kern="1200" dirty="0"/>
        </a:p>
      </dsp:txBody>
      <dsp:txXfrm>
        <a:off x="462709" y="304337"/>
        <a:ext cx="7457153" cy="608444"/>
      </dsp:txXfrm>
    </dsp:sp>
    <dsp:sp modelId="{B5D90501-4D71-496E-8D93-0872F175DC3E}">
      <dsp:nvSpPr>
        <dsp:cNvPr id="0" name=""/>
        <dsp:cNvSpPr/>
      </dsp:nvSpPr>
      <dsp:spPr>
        <a:xfrm>
          <a:off x="71442" y="108312"/>
          <a:ext cx="760555" cy="7605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A58625-09C4-4C60-99F7-2A8A21B09265}">
      <dsp:nvSpPr>
        <dsp:cNvPr id="0" name=""/>
        <dsp:cNvSpPr/>
      </dsp:nvSpPr>
      <dsp:spPr>
        <a:xfrm>
          <a:off x="1167861" y="984477"/>
          <a:ext cx="6711931" cy="844441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54253"/>
                <a:satOff val="1035"/>
                <a:lumOff val="457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54253"/>
                <a:satOff val="1035"/>
                <a:lumOff val="457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54253"/>
                <a:satOff val="1035"/>
                <a:lumOff val="4571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95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Распространение результатов проекта в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педагогическом сообществе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7861" y="984477"/>
        <a:ext cx="6711931" cy="844441"/>
      </dsp:txXfrm>
    </dsp:sp>
    <dsp:sp modelId="{D0A163D3-611D-4333-8AB5-8B8A4D1730E7}">
      <dsp:nvSpPr>
        <dsp:cNvPr id="0" name=""/>
        <dsp:cNvSpPr/>
      </dsp:nvSpPr>
      <dsp:spPr>
        <a:xfrm>
          <a:off x="636530" y="1024870"/>
          <a:ext cx="760555" cy="7605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54253"/>
              <a:satOff val="1035"/>
              <a:lumOff val="457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7CCA52-558B-4BBF-B189-2EC5CF142C25}">
      <dsp:nvSpPr>
        <dsp:cNvPr id="0" name=""/>
        <dsp:cNvSpPr/>
      </dsp:nvSpPr>
      <dsp:spPr>
        <a:xfrm>
          <a:off x="1305790" y="1910754"/>
          <a:ext cx="6616192" cy="901793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08505"/>
                <a:satOff val="2070"/>
                <a:lumOff val="914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108505"/>
                <a:satOff val="2070"/>
                <a:lumOff val="914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108505"/>
                <a:satOff val="2070"/>
                <a:lumOff val="914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95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Содружество детских творческих коллективов</a:t>
          </a:r>
          <a:endParaRPr lang="ru-RU" sz="2000" b="1" kern="1200" dirty="0"/>
        </a:p>
      </dsp:txBody>
      <dsp:txXfrm>
        <a:off x="1305790" y="1910754"/>
        <a:ext cx="6616192" cy="901793"/>
      </dsp:txXfrm>
    </dsp:sp>
    <dsp:sp modelId="{C71BE332-6FDE-4562-8249-7912D3233711}">
      <dsp:nvSpPr>
        <dsp:cNvPr id="0" name=""/>
        <dsp:cNvSpPr/>
      </dsp:nvSpPr>
      <dsp:spPr>
        <a:xfrm>
          <a:off x="823320" y="1904352"/>
          <a:ext cx="823612" cy="7984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108505"/>
              <a:satOff val="2070"/>
              <a:lumOff val="9142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C60716-A0C8-435F-B9BA-87E6A08B1C60}">
      <dsp:nvSpPr>
        <dsp:cNvPr id="0" name=""/>
        <dsp:cNvSpPr/>
      </dsp:nvSpPr>
      <dsp:spPr>
        <a:xfrm>
          <a:off x="1192056" y="2918867"/>
          <a:ext cx="6727806" cy="853531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62758"/>
                <a:satOff val="3105"/>
                <a:lumOff val="13713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162758"/>
                <a:satOff val="3105"/>
                <a:lumOff val="13713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162758"/>
                <a:satOff val="3105"/>
                <a:lumOff val="13713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95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Внедрение инновационных продуктов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92056" y="2918867"/>
        <a:ext cx="6727806" cy="853531"/>
      </dsp:txXfrm>
    </dsp:sp>
    <dsp:sp modelId="{2322DD9A-691F-4F55-8E23-4BEEEA258422}">
      <dsp:nvSpPr>
        <dsp:cNvPr id="0" name=""/>
        <dsp:cNvSpPr/>
      </dsp:nvSpPr>
      <dsp:spPr>
        <a:xfrm>
          <a:off x="811778" y="2965355"/>
          <a:ext cx="760555" cy="7605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162758"/>
              <a:satOff val="3105"/>
              <a:lumOff val="1371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43A71D-093B-439C-A39A-56E9B7E5ADC9}">
      <dsp:nvSpPr>
        <dsp:cNvPr id="0" name=""/>
        <dsp:cNvSpPr/>
      </dsp:nvSpPr>
      <dsp:spPr>
        <a:xfrm>
          <a:off x="963196" y="3796429"/>
          <a:ext cx="6956666" cy="923508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217011"/>
                <a:satOff val="4140"/>
                <a:lumOff val="1828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217011"/>
                <a:satOff val="4140"/>
                <a:lumOff val="1828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217011"/>
                <a:satOff val="4140"/>
                <a:lumOff val="18284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95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Обновление образовательных ресурсов учебно-воспитательного процесса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3196" y="3796429"/>
        <a:ext cx="6956666" cy="923508"/>
      </dsp:txXfrm>
    </dsp:sp>
    <dsp:sp modelId="{375F2390-F942-42BE-BFCF-E04E5C328E38}">
      <dsp:nvSpPr>
        <dsp:cNvPr id="0" name=""/>
        <dsp:cNvSpPr/>
      </dsp:nvSpPr>
      <dsp:spPr>
        <a:xfrm>
          <a:off x="684080" y="3837254"/>
          <a:ext cx="760555" cy="7605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217011"/>
              <a:satOff val="4140"/>
              <a:lumOff val="18284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A61203-C3DB-468B-AFA1-16E2D199F217}">
      <dsp:nvSpPr>
        <dsp:cNvPr id="0" name=""/>
        <dsp:cNvSpPr/>
      </dsp:nvSpPr>
      <dsp:spPr>
        <a:xfrm>
          <a:off x="462709" y="4866512"/>
          <a:ext cx="7457153" cy="608444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271263"/>
                <a:satOff val="5175"/>
                <a:lumOff val="2285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271263"/>
                <a:satOff val="5175"/>
                <a:lumOff val="2285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271263"/>
                <a:satOff val="5175"/>
                <a:lumOff val="2285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95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профессионального мастерства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709" y="4866512"/>
        <a:ext cx="7457153" cy="608444"/>
      </dsp:txXfrm>
    </dsp:sp>
    <dsp:sp modelId="{2EC26346-5EA2-4B18-B357-B22DCC6BA82F}">
      <dsp:nvSpPr>
        <dsp:cNvPr id="0" name=""/>
        <dsp:cNvSpPr/>
      </dsp:nvSpPr>
      <dsp:spPr>
        <a:xfrm>
          <a:off x="82432" y="4790456"/>
          <a:ext cx="760555" cy="7605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271263"/>
              <a:satOff val="5175"/>
              <a:lumOff val="2285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6FC91F-274B-40EF-9333-50A2A4C0AD62}" type="datetimeFigureOut">
              <a:rPr lang="ru-RU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BF84DF-22D0-4396-B119-5D39F4432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7158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432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6754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1968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0903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3151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7512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527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225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87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233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428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469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379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264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368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57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125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9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0948006-4FA6-48EF-92EE-8579CDB701D8}" type="datetime1">
              <a:rPr lang="ru-RU" smtClean="0"/>
              <a:pPr>
                <a:defRPr/>
              </a:pPr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7AC99-8E6A-459C-8DE1-0C83495690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19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2395098"/>
              </p:ext>
            </p:extLst>
          </p:nvPr>
        </p:nvGraphicFramePr>
        <p:xfrm>
          <a:off x="755575" y="836712"/>
          <a:ext cx="7764970" cy="5338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6">
                  <a:extLst>
                    <a:ext uri="{9D8B030D-6E8A-4147-A177-3AD203B41FA5}">
                      <a16:colId xmlns="" xmlns:a16="http://schemas.microsoft.com/office/drawing/2014/main" val="3452886001"/>
                    </a:ext>
                  </a:extLst>
                </a:gridCol>
                <a:gridCol w="5388704">
                  <a:extLst>
                    <a:ext uri="{9D8B030D-6E8A-4147-A177-3AD203B41FA5}">
                      <a16:colId xmlns="" xmlns:a16="http://schemas.microsoft.com/office/drawing/2014/main" val="4055115307"/>
                    </a:ext>
                  </a:extLst>
                </a:gridCol>
              </a:tblGrid>
              <a:tr h="345119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проекта (полное):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Трансфер современных практик, технологий, методов работы по обновлению программного поля и развития кадрового потенциала дополнительного образования детей на основе сотрудничества образовательных учреждений -  Москвы -  Самары - Тольятти.</a:t>
                      </a:r>
                    </a:p>
                    <a:p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25187949"/>
                  </a:ext>
                </a:extLst>
              </a:tr>
              <a:tr h="158936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проекта (сокращенное):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«Трансфер современных практик»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91537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966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10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40320" y="449495"/>
            <a:ext cx="8336136" cy="549531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313364"/>
              </p:ext>
            </p:extLst>
          </p:nvPr>
        </p:nvGraphicFramePr>
        <p:xfrm>
          <a:off x="1" y="999029"/>
          <a:ext cx="9144000" cy="5885650"/>
        </p:xfrm>
        <a:graphic>
          <a:graphicData uri="http://schemas.openxmlformats.org/drawingml/2006/table">
            <a:tbl>
              <a:tblPr firstRow="1" bandRow="1"/>
              <a:tblGrid>
                <a:gridCol w="5761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014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384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8279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8772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п/п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 или организация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Представитель интересов</a:t>
                      </a:r>
                      <a:b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(ФИО, должность)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Ожидание от реализации проекта (программы)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9896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образования администрации городского округа Тольятти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Лебедева Лариса Михайловна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-руководитель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Достижение целевых показателей НП «Образование»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9894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центр трудовых ресурсов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Галкина Евгения Сергеевна - директор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Непрерывное повышение профессиональных компетенций педагогов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2035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Самарский областной институт повышения квалификации и переподготовки работников образования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Пылев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Владимир Александрович - ректор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Непрерывное повышение профессиональных компетенций педагогов</a:t>
                      </a: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5298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 дополнительного образования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Прохождение педагогическими работниками добровольной независимой оценки профессиональной квалификации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035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b="1" smtClean="0"/>
              <a:pPr>
                <a:defRPr/>
              </a:pPr>
              <a:t>11</a:t>
            </a:fld>
            <a:endParaRPr lang="ru-RU" b="1" dirty="0"/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-133316" y="134462"/>
            <a:ext cx="9144000" cy="901337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58717800"/>
              </p:ext>
            </p:extLst>
          </p:nvPr>
        </p:nvGraphicFramePr>
        <p:xfrm>
          <a:off x="156337" y="1052737"/>
          <a:ext cx="8831325" cy="5472607"/>
        </p:xfrm>
        <a:graphic>
          <a:graphicData uri="http://schemas.openxmlformats.org/drawingml/2006/table">
            <a:tbl>
              <a:tblPr firstRow="1" bandRow="1">
                <a:solidFill>
                  <a:srgbClr val="FFCC99"/>
                </a:solidFill>
              </a:tblPr>
              <a:tblGrid>
                <a:gridCol w="5404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470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176"/>
                <a:gridCol w="120706"/>
                <a:gridCol w="131945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800200"/>
                <a:gridCol w="1319318"/>
              </a:tblGrid>
              <a:tr h="885035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п/п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Бюджетные источники финансирования, рублей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Внебюджетные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источники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финансирования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Всего,</a:t>
                      </a:r>
                    </a:p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рублей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37903">
                <a:tc v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T w="38100" cmpd="sng">
                      <a:noFill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городского бюджета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областного бюджета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685800" rtl="0" eaLnBrk="1" latinLnBrk="0" hangingPunct="1"/>
                      <a:endParaRPr lang="ru-RU" sz="1800" b="1" i="0" u="none" strike="noStrike" kern="120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0840">
                <a:tc gridSpan="7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164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логотипа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64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сертификатов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1146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Выпуск методической продукции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3000,00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3000,00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444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4500,00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4500,00 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2372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12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77031" y="404664"/>
            <a:ext cx="8389937" cy="4911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функционирования результатов проекта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46154526"/>
              </p:ext>
            </p:extLst>
          </p:nvPr>
        </p:nvGraphicFramePr>
        <p:xfrm>
          <a:off x="1156713" y="929240"/>
          <a:ext cx="8002141" cy="5779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51520" y="2110727"/>
            <a:ext cx="1368152" cy="3416320"/>
          </a:xfrm>
          <a:prstGeom prst="rect">
            <a:avLst/>
          </a:prstGeom>
          <a:ln/>
          <a:effectLst>
            <a:softEdge rad="635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i="1" dirty="0">
              <a:ln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О</a:t>
            </a:r>
            <a:endParaRPr lang="ru-RU" b="1" i="1" dirty="0">
              <a:ln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     В    П</a:t>
            </a: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     </a:t>
            </a:r>
            <a:r>
              <a:rPr lang="ru-RU" b="1" i="1" dirty="0" err="1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err="1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b="1" i="1" dirty="0" smtClean="0">
              <a:ln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    Е       А</a:t>
            </a: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     </a:t>
            </a:r>
            <a:r>
              <a:rPr lang="ru-RU" b="1" i="1" dirty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К</a:t>
            </a: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    Е      Т</a:t>
            </a: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    Н     И</a:t>
            </a: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     Н    К</a:t>
            </a:r>
          </a:p>
          <a:p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     Ы</a:t>
            </a:r>
          </a:p>
          <a:p>
            <a:r>
              <a:rPr lang="ru-RU" b="1" i="1" dirty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Х</a:t>
            </a:r>
            <a:endParaRPr lang="ru-RU" b="1" dirty="0">
              <a:ln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69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8EE5AD83-6827-46B7-BFCD-15AADAE0211B}"/>
              </a:ext>
            </a:extLst>
          </p:cNvPr>
          <p:cNvGrpSpPr/>
          <p:nvPr/>
        </p:nvGrpSpPr>
        <p:grpSpPr>
          <a:xfrm>
            <a:off x="467544" y="548680"/>
            <a:ext cx="8208912" cy="5673385"/>
            <a:chOff x="1506944" y="2633636"/>
            <a:chExt cx="6881479" cy="3995574"/>
          </a:xfrm>
          <a:solidFill>
            <a:srgbClr val="D8DCE5"/>
          </a:solidFill>
        </p:grpSpPr>
        <p:sp>
          <p:nvSpPr>
            <p:cNvPr id="12" name="Прямоугольник 11">
              <a:extLst>
                <a:ext uri="{FF2B5EF4-FFF2-40B4-BE49-F238E27FC236}">
                  <a16:creationId xmlns="" xmlns:a16="http://schemas.microsoft.com/office/drawing/2014/main" id="{27A3BB45-5483-4645-83F0-3018BCEE5238}"/>
                </a:ext>
              </a:extLst>
            </p:cNvPr>
            <p:cNvSpPr/>
            <p:nvPr/>
          </p:nvSpPr>
          <p:spPr>
            <a:xfrm>
              <a:off x="1506944" y="2633636"/>
              <a:ext cx="2817374" cy="1897494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«Следует поддержать развитие сетевых педагогических сообществ, интерактивных методических кабинетов – словом, всего того, что формирует профессиональную среду».</a:t>
              </a:r>
            </a:p>
            <a:p>
              <a:pPr algn="ctr"/>
              <a:endPara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В.Путин</a:t>
              </a:r>
              <a:endParaRPr lang="ru-RU" sz="23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D8ECA644-4DBA-4625-AFB4-A3B243873548}"/>
                </a:ext>
              </a:extLst>
            </p:cNvPr>
            <p:cNvSpPr/>
            <p:nvPr/>
          </p:nvSpPr>
          <p:spPr>
            <a:xfrm>
              <a:off x="5571050" y="2633636"/>
              <a:ext cx="2817373" cy="184441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Телекоммуникационные технологии обеспечивают посредствам сетевых  связей  формирование новых социальных объединений– сетевые сообщества. </a:t>
              </a:r>
              <a:endParaRPr lang="ru-RU" sz="2395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Прямая со стрелкой 13">
              <a:extLst>
                <a:ext uri="{FF2B5EF4-FFF2-40B4-BE49-F238E27FC236}">
                  <a16:creationId xmlns="" xmlns:a16="http://schemas.microsoft.com/office/drawing/2014/main" id="{B1207349-E3D7-4839-BAE8-149E42E9A432}"/>
                </a:ext>
              </a:extLst>
            </p:cNvPr>
            <p:cNvCxnSpPr/>
            <p:nvPr/>
          </p:nvCxnSpPr>
          <p:spPr>
            <a:xfrm>
              <a:off x="4324318" y="3698605"/>
              <a:ext cx="1202119" cy="2682"/>
            </a:xfrm>
            <a:prstGeom prst="straightConnector1">
              <a:avLst/>
            </a:prstGeom>
            <a:grpFill/>
            <a:ln w="920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5">
              <a:extLst>
                <a:ext uri="{FF2B5EF4-FFF2-40B4-BE49-F238E27FC236}">
                  <a16:creationId xmlns="" xmlns:a16="http://schemas.microsoft.com/office/drawing/2014/main" id="{00E32809-4373-44B6-B4D1-F574CC20C476}"/>
                </a:ext>
              </a:extLst>
            </p:cNvPr>
            <p:cNvSpPr/>
            <p:nvPr/>
          </p:nvSpPr>
          <p:spPr>
            <a:xfrm>
              <a:off x="2134315" y="5264828"/>
              <a:ext cx="5904656" cy="136438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Модель сотрудничества и обмена опытом  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образовательных организаций </a:t>
              </a:r>
              <a:endPara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Трансфер современных практик</a:t>
              </a:r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</a:t>
              </a:r>
            </a:p>
          </p:txBody>
        </p:sp>
        <p:sp>
          <p:nvSpPr>
            <p:cNvPr id="16" name="Стрелка вниз 7">
              <a:extLst>
                <a:ext uri="{FF2B5EF4-FFF2-40B4-BE49-F238E27FC236}">
                  <a16:creationId xmlns="" xmlns:a16="http://schemas.microsoft.com/office/drawing/2014/main" id="{91AAE1DD-6133-4345-9A8D-6C90FE04F79F}"/>
                </a:ext>
              </a:extLst>
            </p:cNvPr>
            <p:cNvSpPr/>
            <p:nvPr/>
          </p:nvSpPr>
          <p:spPr>
            <a:xfrm>
              <a:off x="3347864" y="4634318"/>
              <a:ext cx="3312368" cy="595135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80271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775920"/>
              </p:ext>
            </p:extLst>
          </p:nvPr>
        </p:nvGraphicFramePr>
        <p:xfrm>
          <a:off x="179512" y="730324"/>
          <a:ext cx="8748972" cy="6162254"/>
        </p:xfrm>
        <a:graphic>
          <a:graphicData uri="http://schemas.openxmlformats.org/drawingml/2006/table">
            <a:tbl>
              <a:tblPr firstRow="1" bandRow="1"/>
              <a:tblGrid>
                <a:gridCol w="11930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321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45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536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507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07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4229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97597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проекта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к декабрю 2021 года охвата не менее 25% педагогов, участвующих в проекте,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повысивших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педагогические компетенции посредством трансфера современных практик для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роста качества дополнительного образования.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7605">
                <a:tc rowSpan="7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их значения</a:t>
                      </a:r>
                    </a:p>
                    <a:p>
                      <a:r>
                        <a:rPr lang="ru-RU" sz="1400" b="1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годам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</a:t>
                      </a:r>
                    </a:p>
                    <a:p>
                      <a:pPr algn="ctr"/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показателя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algn="ctr"/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 (сентябрь 2020)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Период, год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3919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январь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2021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июнь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2021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декабрь 2021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CE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87936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педагогов, повысивших уровень профессиональных компетенций, посредством участия в модели сотрудничества «Трансфер современных практик»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84829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разработанных и внедренных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образовательный процесс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новых вариативных образовательных программ, на основе лучших эффективных педагогических практик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аналитический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84829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разработанных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методических продуктов для эффективной реализации образовательных программ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аналитический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b="0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55592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педагогов,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повысивших уровень профессионального мастерства в форматах непрерывного образования (%)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аналитический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20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педагогических работников, прошедших добровольную независимую оценку профессиональной квалификации (%)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аналитический</a:t>
                      </a:r>
                    </a:p>
                    <a:p>
                      <a:endParaRPr lang="ru-RU" sz="1050" dirty="0"/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5"/>
          <p:cNvSpPr txBox="1">
            <a:spLocks/>
          </p:cNvSpPr>
          <p:nvPr/>
        </p:nvSpPr>
        <p:spPr>
          <a:xfrm>
            <a:off x="30495" y="116632"/>
            <a:ext cx="9129529" cy="486130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Целеполагание проекта  </a:t>
            </a:r>
          </a:p>
        </p:txBody>
      </p:sp>
    </p:spTree>
    <p:extLst>
      <p:ext uri="{BB962C8B-B14F-4D97-AF65-F5344CB8AC3E}">
        <p14:creationId xmlns:p14="http://schemas.microsoft.com/office/powerpoint/2010/main" xmlns="" val="24873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4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2760504"/>
              </p:ext>
            </p:extLst>
          </p:nvPr>
        </p:nvGraphicFramePr>
        <p:xfrm>
          <a:off x="251520" y="476672"/>
          <a:ext cx="8568952" cy="5882640"/>
        </p:xfrm>
        <a:graphic>
          <a:graphicData uri="http://schemas.openxmlformats.org/drawingml/2006/table">
            <a:tbl>
              <a:tblPr firstRow="1" bandRow="1"/>
              <a:tblGrid>
                <a:gridCol w="17953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735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87967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Задачи</a:t>
                      </a:r>
                    </a:p>
                    <a:p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457200" marR="0" lvl="0" indent="-4572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49556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и внедрить в образовательный процесс Модель сотрудничества образовательных организаций «Трансфер современных практик» для обмена опытом и лучшими практиками дополнительного образования, в том числе на основе использования современных цифровых технологий;</a:t>
                      </a: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1800" b="1" dirty="0" smtClean="0">
                        <a:solidFill>
                          <a:srgbClr val="49556E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49556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в педагогической практике   методики и технологии обучения и воспитания, подтвердившие эффективность, для обновления образовательных ресурсов учебно-воспитательного процесса;</a:t>
                      </a: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1800" b="1" dirty="0" smtClean="0">
                        <a:solidFill>
                          <a:srgbClr val="49556E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49556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условия для саморазвития и </a:t>
                      </a:r>
                      <a:r>
                        <a:rPr lang="ru-RU" sz="1800" b="1" u="none" dirty="0" smtClean="0">
                          <a:solidFill>
                            <a:srgbClr val="49556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</a:t>
                      </a:r>
                      <a:r>
                        <a:rPr lang="ru-RU" sz="1800" b="1" dirty="0" smtClean="0">
                          <a:solidFill>
                            <a:srgbClr val="49556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ния уровня профессионального мастерства педагогических работников в форматах непрерывного образования;</a:t>
                      </a: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1800" b="1" dirty="0" smtClean="0">
                        <a:solidFill>
                          <a:srgbClr val="49556E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49556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Внедрить в практику учреждений прохождение педагогическими работниками добровольной независимой оценки профессиональной квалификации;</a:t>
                      </a:r>
                    </a:p>
                    <a:p>
                      <a:pPr marL="457200" marR="0" lvl="0" indent="-4572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1800" b="1" dirty="0" smtClean="0">
                        <a:solidFill>
                          <a:srgbClr val="49556E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2000" b="1" dirty="0">
                        <a:solidFill>
                          <a:srgbClr val="49556E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2664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5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6688269"/>
              </p:ext>
            </p:extLst>
          </p:nvPr>
        </p:nvGraphicFramePr>
        <p:xfrm>
          <a:off x="179512" y="116633"/>
          <a:ext cx="9001000" cy="6697068"/>
        </p:xfrm>
        <a:graphic>
          <a:graphicData uri="http://schemas.openxmlformats.org/drawingml/2006/table">
            <a:tbl>
              <a:tblPr firstRow="1" bandRow="1"/>
              <a:tblGrid>
                <a:gridCol w="11521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488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70815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1</a:t>
                      </a: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и внедрить в образовательный процесс Модель сотрудничества образовательных организаций «Трансфер современных практик» для обмена опытом и лучшими практиками дополнительного образования, в том числе на основе использования современных цифровых технологий.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234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927867441"/>
              </p:ext>
            </p:extLst>
          </p:nvPr>
        </p:nvGraphicFramePr>
        <p:xfrm>
          <a:off x="1691681" y="1556792"/>
          <a:ext cx="7488832" cy="5164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7534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6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0665106"/>
              </p:ext>
            </p:extLst>
          </p:nvPr>
        </p:nvGraphicFramePr>
        <p:xfrm>
          <a:off x="179512" y="260648"/>
          <a:ext cx="8784976" cy="6460828"/>
        </p:xfrm>
        <a:graphic>
          <a:graphicData uri="http://schemas.openxmlformats.org/drawingml/2006/table">
            <a:tbl>
              <a:tblPr firstRow="1" bandRow="1"/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4168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27099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2</a:t>
                      </a: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в педагогической практике   методики и технологии обучения и воспитания, подтвердившие эффективность, для обновления образовательных ресурсов учебно-воспитательного процесса.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133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26540749"/>
              </p:ext>
            </p:extLst>
          </p:nvPr>
        </p:nvGraphicFramePr>
        <p:xfrm>
          <a:off x="1907704" y="2204863"/>
          <a:ext cx="6612841" cy="4151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0402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7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4041313"/>
              </p:ext>
            </p:extLst>
          </p:nvPr>
        </p:nvGraphicFramePr>
        <p:xfrm>
          <a:off x="179512" y="188640"/>
          <a:ext cx="9145016" cy="6532836"/>
        </p:xfrm>
        <a:graphic>
          <a:graphicData uri="http://schemas.openxmlformats.org/drawingml/2006/table">
            <a:tbl>
              <a:tblPr firstRow="1" bandRow="1"/>
              <a:tblGrid>
                <a:gridCol w="11574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875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291465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3</a:t>
                      </a: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условия для саморазвития и повышения уровня профессионального мастерства педагогических работников в форматах непрерывного образования.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241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961351325"/>
              </p:ext>
            </p:extLst>
          </p:nvPr>
        </p:nvGraphicFramePr>
        <p:xfrm>
          <a:off x="1524000" y="1772816"/>
          <a:ext cx="7620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3605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8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4690211"/>
              </p:ext>
            </p:extLst>
          </p:nvPr>
        </p:nvGraphicFramePr>
        <p:xfrm>
          <a:off x="179512" y="188641"/>
          <a:ext cx="8784976" cy="6416822"/>
        </p:xfrm>
        <a:graphic>
          <a:graphicData uri="http://schemas.openxmlformats.org/drawingml/2006/table">
            <a:tbl>
              <a:tblPr firstRow="1" bandRow="1"/>
              <a:tblGrid>
                <a:gridCol w="11860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989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74362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Задача </a:t>
                      </a:r>
                      <a:r>
                        <a:rPr kumimoji="0" lang="ru-RU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49556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Внедрить в практику учреждений прохождение педагогическими работниками добровольной независимой оценки профессиональной квалификации</a:t>
                      </a:r>
                      <a:endParaRPr lang="ru-RU" sz="2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8623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489450002"/>
              </p:ext>
            </p:extLst>
          </p:nvPr>
        </p:nvGraphicFramePr>
        <p:xfrm>
          <a:off x="1524000" y="1396999"/>
          <a:ext cx="7440488" cy="5208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7633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9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05242179"/>
              </p:ext>
            </p:extLst>
          </p:nvPr>
        </p:nvGraphicFramePr>
        <p:xfrm>
          <a:off x="251520" y="199390"/>
          <a:ext cx="8892480" cy="6658610"/>
        </p:xfrm>
        <a:graphic>
          <a:graphicData uri="http://schemas.openxmlformats.org/drawingml/2006/table">
            <a:tbl>
              <a:tblPr firstRow="1" bandRow="1"/>
              <a:tblGrid>
                <a:gridCol w="15567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357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65861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Результаты</a:t>
                      </a:r>
                    </a:p>
                    <a:p>
                      <a:r>
                        <a:rPr lang="ru-RU" sz="1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Разработана и внедрена в образовательный процесс Модель сотрудничества образовательных организаций «Трансфер современных практик» для обмена опытом и лучшими практиками дополнительного образования, в том числе на основе использования современных цифровых технологий;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Пополнены и обновлены образовательные ресурсы учебно-воспитательного процесса учреждения;</a:t>
                      </a: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ru-RU" sz="20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 уровень профессионального мастерства педагогических работников в форматах непрерывного образования;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Внедрено в практику учреждений прохождение педагогическими работниками добровольной независимой оценки профессиональной квалификации;</a:t>
                      </a: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ru-RU" sz="20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 и распространен электронный сборник методических материалов лучших практик участников проекта.</a:t>
                      </a:r>
                    </a:p>
                    <a:p>
                      <a:pPr marL="342900" marR="0" lvl="0" indent="-34290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ru-RU" sz="20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509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3361</TotalTime>
  <Words>891</Words>
  <Application>Microsoft Office PowerPoint</Application>
  <PresentationFormat>Экран (4:3)</PresentationFormat>
  <Paragraphs>209</Paragraphs>
  <Slides>12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HDOfficeLightV0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Ольга Ивановна</cp:lastModifiedBy>
  <cp:revision>288</cp:revision>
  <dcterms:created xsi:type="dcterms:W3CDTF">2012-01-11T08:01:34Z</dcterms:created>
  <dcterms:modified xsi:type="dcterms:W3CDTF">2020-12-28T07:05:42Z</dcterms:modified>
</cp:coreProperties>
</file>